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0" r:id="rId1"/>
  </p:sldMasterIdLst>
  <p:notesMasterIdLst>
    <p:notesMasterId r:id="rId41"/>
  </p:notesMasterIdLst>
  <p:sldIdLst>
    <p:sldId id="275" r:id="rId2"/>
    <p:sldId id="318" r:id="rId3"/>
    <p:sldId id="356" r:id="rId4"/>
    <p:sldId id="321" r:id="rId5"/>
    <p:sldId id="328" r:id="rId6"/>
    <p:sldId id="316" r:id="rId7"/>
    <p:sldId id="327" r:id="rId8"/>
    <p:sldId id="320" r:id="rId9"/>
    <p:sldId id="326" r:id="rId10"/>
    <p:sldId id="359" r:id="rId11"/>
    <p:sldId id="361" r:id="rId12"/>
    <p:sldId id="362" r:id="rId13"/>
    <p:sldId id="325" r:id="rId14"/>
    <p:sldId id="329" r:id="rId15"/>
    <p:sldId id="330" r:id="rId16"/>
    <p:sldId id="331" r:id="rId17"/>
    <p:sldId id="332" r:id="rId18"/>
    <p:sldId id="333" r:id="rId19"/>
    <p:sldId id="335" r:id="rId20"/>
    <p:sldId id="308" r:id="rId21"/>
    <p:sldId id="338" r:id="rId22"/>
    <p:sldId id="339" r:id="rId23"/>
    <p:sldId id="341" r:id="rId24"/>
    <p:sldId id="336" r:id="rId25"/>
    <p:sldId id="334" r:id="rId26"/>
    <p:sldId id="337" r:id="rId27"/>
    <p:sldId id="317" r:id="rId28"/>
    <p:sldId id="343" r:id="rId29"/>
    <p:sldId id="344" r:id="rId30"/>
    <p:sldId id="345" r:id="rId31"/>
    <p:sldId id="346" r:id="rId32"/>
    <p:sldId id="347" r:id="rId33"/>
    <p:sldId id="350" r:id="rId34"/>
    <p:sldId id="351" r:id="rId35"/>
    <p:sldId id="352" r:id="rId36"/>
    <p:sldId id="353" r:id="rId37"/>
    <p:sldId id="354" r:id="rId38"/>
    <p:sldId id="349" r:id="rId39"/>
    <p:sldId id="297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7CA8"/>
    <a:srgbClr val="FFFFCC"/>
    <a:srgbClr val="9966FF"/>
    <a:srgbClr val="E3DCF4"/>
    <a:srgbClr val="F6DAF4"/>
    <a:srgbClr val="E7CBE8"/>
    <a:srgbClr val="C9AAD6"/>
    <a:srgbClr val="C262BB"/>
    <a:srgbClr val="A591BD"/>
    <a:srgbClr val="E5A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>
        <p:scale>
          <a:sx n="46" d="100"/>
          <a:sy n="46" d="100"/>
        </p:scale>
        <p:origin x="-744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17716-F656-44E1-A983-18D90D8554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2DDD26B9-9481-4048-A688-D79B708F4410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pl-PL" altLang="pl-PL" b="1" dirty="0" smtClean="0">
              <a:latin typeface="Garamond" pitchFamily="18" charset="0"/>
            </a:rPr>
            <a:t>Cyberbullying</a:t>
          </a:r>
          <a:endParaRPr lang="pl-PL" b="1" dirty="0">
            <a:latin typeface="Garamond" pitchFamily="18" charset="0"/>
          </a:endParaRPr>
        </a:p>
      </dgm:t>
    </dgm:pt>
    <dgm:pt modelId="{EEACD962-BFA7-4C9E-B585-8EB810B14DCB}" type="parTrans" cxnId="{A6BB2E52-7F0F-461C-A8A1-7631FEF87980}">
      <dgm:prSet/>
      <dgm:spPr/>
      <dgm:t>
        <a:bodyPr/>
        <a:lstStyle/>
        <a:p>
          <a:endParaRPr lang="pl-PL"/>
        </a:p>
      </dgm:t>
    </dgm:pt>
    <dgm:pt modelId="{64EC3DF0-DA31-4A5D-8145-D8D1B2933DBB}" type="sibTrans" cxnId="{A6BB2E52-7F0F-461C-A8A1-7631FEF87980}">
      <dgm:prSet/>
      <dgm:spPr/>
      <dgm:t>
        <a:bodyPr/>
        <a:lstStyle/>
        <a:p>
          <a:endParaRPr lang="pl-PL"/>
        </a:p>
      </dgm:t>
    </dgm:pt>
    <dgm:pt modelId="{3EB36325-D5C3-4FD6-BCDD-74E10FF4652E}">
      <dgm:prSet/>
      <dgm:spPr>
        <a:solidFill>
          <a:srgbClr val="E97265"/>
        </a:solidFill>
        <a:ln>
          <a:solidFill>
            <a:srgbClr val="E97265"/>
          </a:solidFill>
        </a:ln>
      </dgm:spPr>
      <dgm:t>
        <a:bodyPr/>
        <a:lstStyle/>
        <a:p>
          <a:r>
            <a:rPr lang="pl-PL" altLang="pl-PL" b="1" dirty="0" smtClean="0">
              <a:latin typeface="Garamond" pitchFamily="18" charset="0"/>
            </a:rPr>
            <a:t>Seksting</a:t>
          </a:r>
          <a:endParaRPr lang="pl-PL" altLang="pl-PL" b="1" dirty="0">
            <a:latin typeface="Garamond" pitchFamily="18" charset="0"/>
          </a:endParaRPr>
        </a:p>
      </dgm:t>
    </dgm:pt>
    <dgm:pt modelId="{0A653A78-1586-44E7-8BC3-4D1FB84DDA5E}" type="parTrans" cxnId="{92349F64-89C8-4B85-9108-DF58731BC700}">
      <dgm:prSet/>
      <dgm:spPr/>
      <dgm:t>
        <a:bodyPr/>
        <a:lstStyle/>
        <a:p>
          <a:endParaRPr lang="pl-PL"/>
        </a:p>
      </dgm:t>
    </dgm:pt>
    <dgm:pt modelId="{758FCA57-F3CB-45E7-A855-05E34264A43A}" type="sibTrans" cxnId="{92349F64-89C8-4B85-9108-DF58731BC700}">
      <dgm:prSet/>
      <dgm:spPr/>
      <dgm:t>
        <a:bodyPr/>
        <a:lstStyle/>
        <a:p>
          <a:endParaRPr lang="pl-PL"/>
        </a:p>
      </dgm:t>
    </dgm:pt>
    <dgm:pt modelId="{CA60CA19-B1AC-4D1A-BCBA-0B552BE29030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altLang="pl-PL" b="1" dirty="0" err="1" smtClean="0">
              <a:latin typeface="Garamond" pitchFamily="18" charset="0"/>
            </a:rPr>
            <a:t>Cyberstalking</a:t>
          </a:r>
          <a:endParaRPr lang="pl-PL" altLang="pl-PL" b="1" dirty="0">
            <a:latin typeface="Garamond" pitchFamily="18" charset="0"/>
          </a:endParaRPr>
        </a:p>
      </dgm:t>
    </dgm:pt>
    <dgm:pt modelId="{494E8291-F464-4DAD-AF15-BA3E9329F9F1}" type="parTrans" cxnId="{43CFD33A-49B0-4589-8BD1-13F37FF38647}">
      <dgm:prSet/>
      <dgm:spPr/>
      <dgm:t>
        <a:bodyPr/>
        <a:lstStyle/>
        <a:p>
          <a:endParaRPr lang="pl-PL"/>
        </a:p>
      </dgm:t>
    </dgm:pt>
    <dgm:pt modelId="{5C5DCA07-9E7E-4857-8559-4DB8C7E0F3A8}" type="sibTrans" cxnId="{43CFD33A-49B0-4589-8BD1-13F37FF38647}">
      <dgm:prSet/>
      <dgm:spPr/>
      <dgm:t>
        <a:bodyPr/>
        <a:lstStyle/>
        <a:p>
          <a:endParaRPr lang="pl-PL"/>
        </a:p>
      </dgm:t>
    </dgm:pt>
    <dgm:pt modelId="{D2CC25DF-8E41-487E-AAA1-0C18B94DDFBE}">
      <dgm:prSet/>
      <dgm:spPr>
        <a:solidFill>
          <a:srgbClr val="85D785"/>
        </a:solidFill>
        <a:ln>
          <a:solidFill>
            <a:srgbClr val="85D785"/>
          </a:solidFill>
        </a:ln>
      </dgm:spPr>
      <dgm:t>
        <a:bodyPr/>
        <a:lstStyle/>
        <a:p>
          <a:r>
            <a:rPr lang="pl-PL" altLang="pl-PL" b="1" dirty="0" smtClean="0">
              <a:latin typeface="Garamond" pitchFamily="18" charset="0"/>
            </a:rPr>
            <a:t>Grooming</a:t>
          </a:r>
          <a:endParaRPr lang="pl-PL" altLang="pl-PL" b="1" dirty="0">
            <a:latin typeface="Garamond" pitchFamily="18" charset="0"/>
          </a:endParaRPr>
        </a:p>
      </dgm:t>
    </dgm:pt>
    <dgm:pt modelId="{837A6208-82B3-4B9F-8389-576B11E10922}" type="parTrans" cxnId="{B147359D-0317-4C9D-BDD9-E5BAA0A12AEE}">
      <dgm:prSet/>
      <dgm:spPr/>
      <dgm:t>
        <a:bodyPr/>
        <a:lstStyle/>
        <a:p>
          <a:endParaRPr lang="pl-PL"/>
        </a:p>
      </dgm:t>
    </dgm:pt>
    <dgm:pt modelId="{6EB3F9CD-0374-47E7-90AB-1E07830D2AB8}" type="sibTrans" cxnId="{B147359D-0317-4C9D-BDD9-E5BAA0A12AEE}">
      <dgm:prSet/>
      <dgm:spPr/>
      <dgm:t>
        <a:bodyPr/>
        <a:lstStyle/>
        <a:p>
          <a:endParaRPr lang="pl-PL"/>
        </a:p>
      </dgm:t>
    </dgm:pt>
    <dgm:pt modelId="{1911705E-7D55-4712-8358-3B316DDF3ABE}">
      <dgm:prSet/>
      <dgm:spPr>
        <a:solidFill>
          <a:srgbClr val="A591BD"/>
        </a:solidFill>
        <a:ln>
          <a:solidFill>
            <a:srgbClr val="A591BD"/>
          </a:solidFill>
        </a:ln>
      </dgm:spPr>
      <dgm:t>
        <a:bodyPr/>
        <a:lstStyle/>
        <a:p>
          <a:r>
            <a:rPr lang="pl-PL" altLang="pl-PL" b="1" dirty="0" err="1" smtClean="0">
              <a:latin typeface="Garamond" pitchFamily="18" charset="0"/>
            </a:rPr>
            <a:t>Phishing</a:t>
          </a:r>
          <a:endParaRPr lang="pl-PL" altLang="pl-PL" b="1" dirty="0">
            <a:latin typeface="Garamond" pitchFamily="18" charset="0"/>
          </a:endParaRPr>
        </a:p>
      </dgm:t>
    </dgm:pt>
    <dgm:pt modelId="{E2D5F31E-919C-4DFA-9910-9BFB92B49FAF}" type="parTrans" cxnId="{FEC32A80-A9A2-41B0-AB53-B636F54C3C9F}">
      <dgm:prSet/>
      <dgm:spPr/>
      <dgm:t>
        <a:bodyPr/>
        <a:lstStyle/>
        <a:p>
          <a:endParaRPr lang="pl-PL"/>
        </a:p>
      </dgm:t>
    </dgm:pt>
    <dgm:pt modelId="{82F0BBD9-8EC1-4D7E-AC16-471AC82EDAF6}" type="sibTrans" cxnId="{FEC32A80-A9A2-41B0-AB53-B636F54C3C9F}">
      <dgm:prSet/>
      <dgm:spPr/>
      <dgm:t>
        <a:bodyPr/>
        <a:lstStyle/>
        <a:p>
          <a:endParaRPr lang="pl-PL"/>
        </a:p>
      </dgm:t>
    </dgm:pt>
    <dgm:pt modelId="{104E5CBE-394D-4800-ACF0-06B20FC8D542}" type="pres">
      <dgm:prSet presAssocID="{FB317716-F656-44E1-A983-18D90D8554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9B35D4F7-D175-4BE4-8A1B-BFA881C779B5}" type="pres">
      <dgm:prSet presAssocID="{FB317716-F656-44E1-A983-18D90D8554C7}" presName="Name1" presStyleCnt="0"/>
      <dgm:spPr/>
      <dgm:t>
        <a:bodyPr/>
        <a:lstStyle/>
        <a:p>
          <a:endParaRPr lang="pl-PL"/>
        </a:p>
      </dgm:t>
    </dgm:pt>
    <dgm:pt modelId="{FCF45EAB-4A4F-4A8E-AFAD-C5764B9F77F5}" type="pres">
      <dgm:prSet presAssocID="{FB317716-F656-44E1-A983-18D90D8554C7}" presName="cycle" presStyleCnt="0"/>
      <dgm:spPr/>
      <dgm:t>
        <a:bodyPr/>
        <a:lstStyle/>
        <a:p>
          <a:endParaRPr lang="pl-PL"/>
        </a:p>
      </dgm:t>
    </dgm:pt>
    <dgm:pt modelId="{FBC4A8EE-A943-4D27-BE0F-6C6D8B972767}" type="pres">
      <dgm:prSet presAssocID="{FB317716-F656-44E1-A983-18D90D8554C7}" presName="srcNode" presStyleLbl="node1" presStyleIdx="0" presStyleCnt="5"/>
      <dgm:spPr/>
      <dgm:t>
        <a:bodyPr/>
        <a:lstStyle/>
        <a:p>
          <a:endParaRPr lang="pl-PL"/>
        </a:p>
      </dgm:t>
    </dgm:pt>
    <dgm:pt modelId="{DAF29222-D89F-4BD7-87A9-8E2D6516A301}" type="pres">
      <dgm:prSet presAssocID="{FB317716-F656-44E1-A983-18D90D8554C7}" presName="conn" presStyleLbl="parChTrans1D2" presStyleIdx="0" presStyleCnt="1"/>
      <dgm:spPr/>
      <dgm:t>
        <a:bodyPr/>
        <a:lstStyle/>
        <a:p>
          <a:endParaRPr lang="pl-PL"/>
        </a:p>
      </dgm:t>
    </dgm:pt>
    <dgm:pt modelId="{5CF54DF2-B8E7-4EFF-A44D-339E0F8DC8AD}" type="pres">
      <dgm:prSet presAssocID="{FB317716-F656-44E1-A983-18D90D8554C7}" presName="extraNode" presStyleLbl="node1" presStyleIdx="0" presStyleCnt="5"/>
      <dgm:spPr/>
      <dgm:t>
        <a:bodyPr/>
        <a:lstStyle/>
        <a:p>
          <a:endParaRPr lang="pl-PL"/>
        </a:p>
      </dgm:t>
    </dgm:pt>
    <dgm:pt modelId="{03E1DF4B-A71D-4274-8748-C92EBECE75F9}" type="pres">
      <dgm:prSet presAssocID="{FB317716-F656-44E1-A983-18D90D8554C7}" presName="dstNode" presStyleLbl="node1" presStyleIdx="0" presStyleCnt="5"/>
      <dgm:spPr/>
      <dgm:t>
        <a:bodyPr/>
        <a:lstStyle/>
        <a:p>
          <a:endParaRPr lang="pl-PL"/>
        </a:p>
      </dgm:t>
    </dgm:pt>
    <dgm:pt modelId="{7DAD1E53-E443-479D-A428-ACE176C40AA2}" type="pres">
      <dgm:prSet presAssocID="{2DDD26B9-9481-4048-A688-D79B708F441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A9CC43-101D-481A-99E4-F383AF9E2CFC}" type="pres">
      <dgm:prSet presAssocID="{2DDD26B9-9481-4048-A688-D79B708F4410}" presName="accent_1" presStyleCnt="0"/>
      <dgm:spPr/>
    </dgm:pt>
    <dgm:pt modelId="{D79C6937-158F-4AF7-91F2-8ED6E8E1524C}" type="pres">
      <dgm:prSet presAssocID="{2DDD26B9-9481-4048-A688-D79B708F4410}" presName="accentRepeatNode" presStyleLbl="solidFgAcc1" presStyleIdx="0" presStyleCnt="5"/>
      <dgm:spPr>
        <a:solidFill>
          <a:schemeClr val="bg1"/>
        </a:solidFill>
      </dgm:spPr>
      <dgm:t>
        <a:bodyPr/>
        <a:lstStyle/>
        <a:p>
          <a:endParaRPr lang="pl-PL"/>
        </a:p>
      </dgm:t>
    </dgm:pt>
    <dgm:pt modelId="{EA701DDB-B635-4AB5-9BB6-F75FA00EFFED}" type="pres">
      <dgm:prSet presAssocID="{3EB36325-D5C3-4FD6-BCDD-74E10FF4652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18AA2C-DF35-4A91-975F-6D5B59EFF899}" type="pres">
      <dgm:prSet presAssocID="{3EB36325-D5C3-4FD6-BCDD-74E10FF4652E}" presName="accent_2" presStyleCnt="0"/>
      <dgm:spPr/>
    </dgm:pt>
    <dgm:pt modelId="{6FDC9F63-68D4-4E57-AD63-94F59621FD7D}" type="pres">
      <dgm:prSet presAssocID="{3EB36325-D5C3-4FD6-BCDD-74E10FF4652E}" presName="accentRepeatNode" presStyleLbl="solidFgAcc1" presStyleIdx="1" presStyleCnt="5"/>
      <dgm:spPr>
        <a:solidFill>
          <a:schemeClr val="bg1"/>
        </a:solidFill>
      </dgm:spPr>
      <dgm:t>
        <a:bodyPr/>
        <a:lstStyle/>
        <a:p>
          <a:endParaRPr lang="pl-PL"/>
        </a:p>
      </dgm:t>
    </dgm:pt>
    <dgm:pt modelId="{3E69C92C-EC96-41FB-B89A-EDC786DD90F8}" type="pres">
      <dgm:prSet presAssocID="{CA60CA19-B1AC-4D1A-BCBA-0B552BE2903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3CE477-3F6B-4D36-9FFE-1D3637457999}" type="pres">
      <dgm:prSet presAssocID="{CA60CA19-B1AC-4D1A-BCBA-0B552BE29030}" presName="accent_3" presStyleCnt="0"/>
      <dgm:spPr/>
    </dgm:pt>
    <dgm:pt modelId="{A54AD5C5-3BB8-41BE-AF2A-19467BAA1FA6}" type="pres">
      <dgm:prSet presAssocID="{CA60CA19-B1AC-4D1A-BCBA-0B552BE29030}" presName="accentRepeatNode" presStyleLbl="solidFgAcc1" presStyleIdx="2" presStyleCnt="5"/>
      <dgm:spPr>
        <a:solidFill>
          <a:schemeClr val="bg1"/>
        </a:solidFill>
      </dgm:spPr>
      <dgm:t>
        <a:bodyPr/>
        <a:lstStyle/>
        <a:p>
          <a:endParaRPr lang="pl-PL"/>
        </a:p>
      </dgm:t>
    </dgm:pt>
    <dgm:pt modelId="{F9315757-BF35-4A05-81BF-4CAD259614E8}" type="pres">
      <dgm:prSet presAssocID="{D2CC25DF-8E41-487E-AAA1-0C18B94DDFB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938454-A224-4C84-9900-DA3B4D29FD44}" type="pres">
      <dgm:prSet presAssocID="{D2CC25DF-8E41-487E-AAA1-0C18B94DDFBE}" presName="accent_4" presStyleCnt="0"/>
      <dgm:spPr/>
    </dgm:pt>
    <dgm:pt modelId="{3A6F3D45-9BE0-4C35-AA76-F0D213B98A93}" type="pres">
      <dgm:prSet presAssocID="{D2CC25DF-8E41-487E-AAA1-0C18B94DDFBE}" presName="accentRepeatNode" presStyleLbl="solidFgAcc1" presStyleIdx="3" presStyleCnt="5"/>
      <dgm:spPr>
        <a:solidFill>
          <a:schemeClr val="bg1"/>
        </a:solidFill>
      </dgm:spPr>
      <dgm:t>
        <a:bodyPr/>
        <a:lstStyle/>
        <a:p>
          <a:endParaRPr lang="pl-PL"/>
        </a:p>
      </dgm:t>
    </dgm:pt>
    <dgm:pt modelId="{2F62A123-8D05-4C90-9550-6F07922033C8}" type="pres">
      <dgm:prSet presAssocID="{1911705E-7D55-4712-8358-3B316DDF3AB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25C76B-BDA6-4A9F-B9A0-ACCF4563BBDD}" type="pres">
      <dgm:prSet presAssocID="{1911705E-7D55-4712-8358-3B316DDF3ABE}" presName="accent_5" presStyleCnt="0"/>
      <dgm:spPr/>
    </dgm:pt>
    <dgm:pt modelId="{5163485B-B48D-4B9B-980A-823B2AF4B904}" type="pres">
      <dgm:prSet presAssocID="{1911705E-7D55-4712-8358-3B316DDF3ABE}" presName="accentRepeatNode" presStyleLbl="solidFgAcc1" presStyleIdx="4" presStyleCnt="5"/>
      <dgm:spPr>
        <a:solidFill>
          <a:schemeClr val="bg1"/>
        </a:solidFill>
      </dgm:spPr>
      <dgm:t>
        <a:bodyPr/>
        <a:lstStyle/>
        <a:p>
          <a:endParaRPr lang="pl-PL"/>
        </a:p>
      </dgm:t>
    </dgm:pt>
  </dgm:ptLst>
  <dgm:cxnLst>
    <dgm:cxn modelId="{1DD0D555-8383-4AFA-8760-EF71B70ECB84}" type="presOf" srcId="{3EB36325-D5C3-4FD6-BCDD-74E10FF4652E}" destId="{EA701DDB-B635-4AB5-9BB6-F75FA00EFFED}" srcOrd="0" destOrd="0" presId="urn:microsoft.com/office/officeart/2008/layout/VerticalCurvedList"/>
    <dgm:cxn modelId="{AFAA8151-FDCB-4CE0-BCB0-FD6EB5577C95}" type="presOf" srcId="{2DDD26B9-9481-4048-A688-D79B708F4410}" destId="{7DAD1E53-E443-479D-A428-ACE176C40AA2}" srcOrd="0" destOrd="0" presId="urn:microsoft.com/office/officeart/2008/layout/VerticalCurvedList"/>
    <dgm:cxn modelId="{A6BB2E52-7F0F-461C-A8A1-7631FEF87980}" srcId="{FB317716-F656-44E1-A983-18D90D8554C7}" destId="{2DDD26B9-9481-4048-A688-D79B708F4410}" srcOrd="0" destOrd="0" parTransId="{EEACD962-BFA7-4C9E-B585-8EB810B14DCB}" sibTransId="{64EC3DF0-DA31-4A5D-8145-D8D1B2933DBB}"/>
    <dgm:cxn modelId="{43CFD33A-49B0-4589-8BD1-13F37FF38647}" srcId="{FB317716-F656-44E1-A983-18D90D8554C7}" destId="{CA60CA19-B1AC-4D1A-BCBA-0B552BE29030}" srcOrd="2" destOrd="0" parTransId="{494E8291-F464-4DAD-AF15-BA3E9329F9F1}" sibTransId="{5C5DCA07-9E7E-4857-8559-4DB8C7E0F3A8}"/>
    <dgm:cxn modelId="{48AB498F-6414-4D33-B44D-E196F235EEBE}" type="presOf" srcId="{CA60CA19-B1AC-4D1A-BCBA-0B552BE29030}" destId="{3E69C92C-EC96-41FB-B89A-EDC786DD90F8}" srcOrd="0" destOrd="0" presId="urn:microsoft.com/office/officeart/2008/layout/VerticalCurvedList"/>
    <dgm:cxn modelId="{3BD64A29-3053-4488-A6BE-3A4926B6FB39}" type="presOf" srcId="{64EC3DF0-DA31-4A5D-8145-D8D1B2933DBB}" destId="{DAF29222-D89F-4BD7-87A9-8E2D6516A301}" srcOrd="0" destOrd="0" presId="urn:microsoft.com/office/officeart/2008/layout/VerticalCurvedList"/>
    <dgm:cxn modelId="{AA57A2C4-5A25-4249-ADB3-DD93B87153AF}" type="presOf" srcId="{FB317716-F656-44E1-A983-18D90D8554C7}" destId="{104E5CBE-394D-4800-ACF0-06B20FC8D542}" srcOrd="0" destOrd="0" presId="urn:microsoft.com/office/officeart/2008/layout/VerticalCurvedList"/>
    <dgm:cxn modelId="{AE2AA093-B94B-4D51-BF99-083AACE1C7BB}" type="presOf" srcId="{D2CC25DF-8E41-487E-AAA1-0C18B94DDFBE}" destId="{F9315757-BF35-4A05-81BF-4CAD259614E8}" srcOrd="0" destOrd="0" presId="urn:microsoft.com/office/officeart/2008/layout/VerticalCurvedList"/>
    <dgm:cxn modelId="{92349F64-89C8-4B85-9108-DF58731BC700}" srcId="{FB317716-F656-44E1-A983-18D90D8554C7}" destId="{3EB36325-D5C3-4FD6-BCDD-74E10FF4652E}" srcOrd="1" destOrd="0" parTransId="{0A653A78-1586-44E7-8BC3-4D1FB84DDA5E}" sibTransId="{758FCA57-F3CB-45E7-A855-05E34264A43A}"/>
    <dgm:cxn modelId="{A498682A-61D3-4DAE-8AF6-D7AE97B3166B}" type="presOf" srcId="{1911705E-7D55-4712-8358-3B316DDF3ABE}" destId="{2F62A123-8D05-4C90-9550-6F07922033C8}" srcOrd="0" destOrd="0" presId="urn:microsoft.com/office/officeart/2008/layout/VerticalCurvedList"/>
    <dgm:cxn modelId="{B147359D-0317-4C9D-BDD9-E5BAA0A12AEE}" srcId="{FB317716-F656-44E1-A983-18D90D8554C7}" destId="{D2CC25DF-8E41-487E-AAA1-0C18B94DDFBE}" srcOrd="3" destOrd="0" parTransId="{837A6208-82B3-4B9F-8389-576B11E10922}" sibTransId="{6EB3F9CD-0374-47E7-90AB-1E07830D2AB8}"/>
    <dgm:cxn modelId="{FEC32A80-A9A2-41B0-AB53-B636F54C3C9F}" srcId="{FB317716-F656-44E1-A983-18D90D8554C7}" destId="{1911705E-7D55-4712-8358-3B316DDF3ABE}" srcOrd="4" destOrd="0" parTransId="{E2D5F31E-919C-4DFA-9910-9BFB92B49FAF}" sibTransId="{82F0BBD9-8EC1-4D7E-AC16-471AC82EDAF6}"/>
    <dgm:cxn modelId="{E0945735-D7E7-4C8B-B375-423D9830CC6F}" type="presParOf" srcId="{104E5CBE-394D-4800-ACF0-06B20FC8D542}" destId="{9B35D4F7-D175-4BE4-8A1B-BFA881C779B5}" srcOrd="0" destOrd="0" presId="urn:microsoft.com/office/officeart/2008/layout/VerticalCurvedList"/>
    <dgm:cxn modelId="{BA94818A-6875-4A20-9B39-38E4957BE0E2}" type="presParOf" srcId="{9B35D4F7-D175-4BE4-8A1B-BFA881C779B5}" destId="{FCF45EAB-4A4F-4A8E-AFAD-C5764B9F77F5}" srcOrd="0" destOrd="0" presId="urn:microsoft.com/office/officeart/2008/layout/VerticalCurvedList"/>
    <dgm:cxn modelId="{337A1A93-3E09-4C64-90A1-51378B9849AE}" type="presParOf" srcId="{FCF45EAB-4A4F-4A8E-AFAD-C5764B9F77F5}" destId="{FBC4A8EE-A943-4D27-BE0F-6C6D8B972767}" srcOrd="0" destOrd="0" presId="urn:microsoft.com/office/officeart/2008/layout/VerticalCurvedList"/>
    <dgm:cxn modelId="{9226EED9-D003-427E-BD77-D9FE86412F56}" type="presParOf" srcId="{FCF45EAB-4A4F-4A8E-AFAD-C5764B9F77F5}" destId="{DAF29222-D89F-4BD7-87A9-8E2D6516A301}" srcOrd="1" destOrd="0" presId="urn:microsoft.com/office/officeart/2008/layout/VerticalCurvedList"/>
    <dgm:cxn modelId="{BC857456-E0DA-4CB4-B8C0-944BDEE79CB0}" type="presParOf" srcId="{FCF45EAB-4A4F-4A8E-AFAD-C5764B9F77F5}" destId="{5CF54DF2-B8E7-4EFF-A44D-339E0F8DC8AD}" srcOrd="2" destOrd="0" presId="urn:microsoft.com/office/officeart/2008/layout/VerticalCurvedList"/>
    <dgm:cxn modelId="{26436364-6C86-41E2-A4AC-CE85BD0E0A8F}" type="presParOf" srcId="{FCF45EAB-4A4F-4A8E-AFAD-C5764B9F77F5}" destId="{03E1DF4B-A71D-4274-8748-C92EBECE75F9}" srcOrd="3" destOrd="0" presId="urn:microsoft.com/office/officeart/2008/layout/VerticalCurvedList"/>
    <dgm:cxn modelId="{19B09592-3FC8-4121-900F-E62416C86016}" type="presParOf" srcId="{9B35D4F7-D175-4BE4-8A1B-BFA881C779B5}" destId="{7DAD1E53-E443-479D-A428-ACE176C40AA2}" srcOrd="1" destOrd="0" presId="urn:microsoft.com/office/officeart/2008/layout/VerticalCurvedList"/>
    <dgm:cxn modelId="{B6D9A93B-EF8A-43DC-BB29-3CF4579F5478}" type="presParOf" srcId="{9B35D4F7-D175-4BE4-8A1B-BFA881C779B5}" destId="{ADA9CC43-101D-481A-99E4-F383AF9E2CFC}" srcOrd="2" destOrd="0" presId="urn:microsoft.com/office/officeart/2008/layout/VerticalCurvedList"/>
    <dgm:cxn modelId="{E8B93520-4BA0-4878-83F8-71996EED4F2B}" type="presParOf" srcId="{ADA9CC43-101D-481A-99E4-F383AF9E2CFC}" destId="{D79C6937-158F-4AF7-91F2-8ED6E8E1524C}" srcOrd="0" destOrd="0" presId="urn:microsoft.com/office/officeart/2008/layout/VerticalCurvedList"/>
    <dgm:cxn modelId="{FD085902-7D43-42E2-B4C7-F9EA31353811}" type="presParOf" srcId="{9B35D4F7-D175-4BE4-8A1B-BFA881C779B5}" destId="{EA701DDB-B635-4AB5-9BB6-F75FA00EFFED}" srcOrd="3" destOrd="0" presId="urn:microsoft.com/office/officeart/2008/layout/VerticalCurvedList"/>
    <dgm:cxn modelId="{A2A359F1-E305-415A-A778-1044BD4AA467}" type="presParOf" srcId="{9B35D4F7-D175-4BE4-8A1B-BFA881C779B5}" destId="{8A18AA2C-DF35-4A91-975F-6D5B59EFF899}" srcOrd="4" destOrd="0" presId="urn:microsoft.com/office/officeart/2008/layout/VerticalCurvedList"/>
    <dgm:cxn modelId="{84F27F1D-8EFC-411E-A47A-0C05C7C590A6}" type="presParOf" srcId="{8A18AA2C-DF35-4A91-975F-6D5B59EFF899}" destId="{6FDC9F63-68D4-4E57-AD63-94F59621FD7D}" srcOrd="0" destOrd="0" presId="urn:microsoft.com/office/officeart/2008/layout/VerticalCurvedList"/>
    <dgm:cxn modelId="{41F015C6-BC3B-4D67-BCB2-1E9D377D7631}" type="presParOf" srcId="{9B35D4F7-D175-4BE4-8A1B-BFA881C779B5}" destId="{3E69C92C-EC96-41FB-B89A-EDC786DD90F8}" srcOrd="5" destOrd="0" presId="urn:microsoft.com/office/officeart/2008/layout/VerticalCurvedList"/>
    <dgm:cxn modelId="{472E014A-0ACF-41FE-911E-B0FA4DE41131}" type="presParOf" srcId="{9B35D4F7-D175-4BE4-8A1B-BFA881C779B5}" destId="{EC3CE477-3F6B-4D36-9FFE-1D3637457999}" srcOrd="6" destOrd="0" presId="urn:microsoft.com/office/officeart/2008/layout/VerticalCurvedList"/>
    <dgm:cxn modelId="{D9EBE3AC-52B2-4D01-BE98-2B2C9C3AD1BF}" type="presParOf" srcId="{EC3CE477-3F6B-4D36-9FFE-1D3637457999}" destId="{A54AD5C5-3BB8-41BE-AF2A-19467BAA1FA6}" srcOrd="0" destOrd="0" presId="urn:microsoft.com/office/officeart/2008/layout/VerticalCurvedList"/>
    <dgm:cxn modelId="{F7A0886E-7530-464A-B472-3C3A8F11A38D}" type="presParOf" srcId="{9B35D4F7-D175-4BE4-8A1B-BFA881C779B5}" destId="{F9315757-BF35-4A05-81BF-4CAD259614E8}" srcOrd="7" destOrd="0" presId="urn:microsoft.com/office/officeart/2008/layout/VerticalCurvedList"/>
    <dgm:cxn modelId="{84AC1940-499D-4A74-B1B6-A4389A29E4E5}" type="presParOf" srcId="{9B35D4F7-D175-4BE4-8A1B-BFA881C779B5}" destId="{E9938454-A224-4C84-9900-DA3B4D29FD44}" srcOrd="8" destOrd="0" presId="urn:microsoft.com/office/officeart/2008/layout/VerticalCurvedList"/>
    <dgm:cxn modelId="{69964DB9-EACA-41F0-96F2-540CBB14A810}" type="presParOf" srcId="{E9938454-A224-4C84-9900-DA3B4D29FD44}" destId="{3A6F3D45-9BE0-4C35-AA76-F0D213B98A93}" srcOrd="0" destOrd="0" presId="urn:microsoft.com/office/officeart/2008/layout/VerticalCurvedList"/>
    <dgm:cxn modelId="{440F2E5F-692C-4F24-9E97-F41CCDF91DEA}" type="presParOf" srcId="{9B35D4F7-D175-4BE4-8A1B-BFA881C779B5}" destId="{2F62A123-8D05-4C90-9550-6F07922033C8}" srcOrd="9" destOrd="0" presId="urn:microsoft.com/office/officeart/2008/layout/VerticalCurvedList"/>
    <dgm:cxn modelId="{4BA551A3-69BF-4431-BFFE-66031489CF9D}" type="presParOf" srcId="{9B35D4F7-D175-4BE4-8A1B-BFA881C779B5}" destId="{5325C76B-BDA6-4A9F-B9A0-ACCF4563BBDD}" srcOrd="10" destOrd="0" presId="urn:microsoft.com/office/officeart/2008/layout/VerticalCurvedList"/>
    <dgm:cxn modelId="{7C585020-D60C-4A73-B274-503D4638CE5C}" type="presParOf" srcId="{5325C76B-BDA6-4A9F-B9A0-ACCF4563BBDD}" destId="{5163485B-B48D-4B9B-980A-823B2AF4B904}" srcOrd="0" destOrd="0" presId="urn:microsoft.com/office/officeart/2008/layout/VerticalCurvedList"/>
  </dgm:cxnLst>
  <dgm:bg>
    <a:solidFill>
      <a:schemeClr val="bg1"/>
    </a:solidFill>
    <a:effectLst>
      <a:innerShdw blurRad="63500" dist="50800" dir="13500000">
        <a:schemeClr val="bg1">
          <a:alpha val="50000"/>
        </a:scheme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23B259-F47C-42AC-A2D0-D09E6EA3C985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555402D-45B6-4061-A2E3-F1EF230A75BD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  <a:latin typeface="Cambria" pitchFamily="18" charset="0"/>
            </a:rPr>
            <a:t>kradzież tożsamości</a:t>
          </a:r>
          <a:endParaRPr lang="pl-PL" sz="1400" b="1" dirty="0">
            <a:solidFill>
              <a:srgbClr val="C00000"/>
            </a:solidFill>
            <a:latin typeface="Cambria" pitchFamily="18" charset="0"/>
          </a:endParaRPr>
        </a:p>
      </dgm:t>
    </dgm:pt>
    <dgm:pt modelId="{0E4314E0-EEA6-4BC0-9761-4980B44CAF74}" type="parTrans" cxnId="{4235F1EC-317A-4433-BCBA-B1D97DB115D3}">
      <dgm:prSet/>
      <dgm:spPr/>
      <dgm:t>
        <a:bodyPr/>
        <a:lstStyle/>
        <a:p>
          <a:endParaRPr lang="pl-PL"/>
        </a:p>
      </dgm:t>
    </dgm:pt>
    <dgm:pt modelId="{87014805-7EAA-43BA-842A-B5531DA6F9F7}" type="sibTrans" cxnId="{4235F1EC-317A-4433-BCBA-B1D97DB115D3}">
      <dgm:prSet/>
      <dgm:spPr/>
      <dgm:t>
        <a:bodyPr/>
        <a:lstStyle/>
        <a:p>
          <a:endParaRPr lang="pl-PL"/>
        </a:p>
      </dgm:t>
    </dgm:pt>
    <dgm:pt modelId="{5BD08F18-ACB0-4844-A591-2D9A0609E3BA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  <a:latin typeface="Cambria" pitchFamily="18" charset="0"/>
            </a:rPr>
            <a:t>przesyłanie niebezpiecznego oprogramowania</a:t>
          </a:r>
          <a:endParaRPr lang="pl-PL" sz="1400" b="1" dirty="0">
            <a:solidFill>
              <a:srgbClr val="C00000"/>
            </a:solidFill>
            <a:latin typeface="Cambria" pitchFamily="18" charset="0"/>
          </a:endParaRPr>
        </a:p>
      </dgm:t>
    </dgm:pt>
    <dgm:pt modelId="{A180F36D-FCA9-4635-9520-F7782645607C}" type="parTrans" cxnId="{6F473ED2-A918-4D97-B1B2-99FFBE674BFD}">
      <dgm:prSet/>
      <dgm:spPr/>
      <dgm:t>
        <a:bodyPr/>
        <a:lstStyle/>
        <a:p>
          <a:endParaRPr lang="pl-PL"/>
        </a:p>
      </dgm:t>
    </dgm:pt>
    <dgm:pt modelId="{51AAE323-23C0-4E80-BED3-CA2D2082C7F7}" type="sibTrans" cxnId="{6F473ED2-A918-4D97-B1B2-99FFBE674BFD}">
      <dgm:prSet/>
      <dgm:spPr/>
      <dgm:t>
        <a:bodyPr/>
        <a:lstStyle/>
        <a:p>
          <a:endParaRPr lang="pl-PL"/>
        </a:p>
      </dgm:t>
    </dgm:pt>
    <dgm:pt modelId="{E9A2F40C-ECEE-416E-85DE-6FC3B8135C8A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  <a:latin typeface="Cambria" pitchFamily="18" charset="0"/>
            </a:rPr>
            <a:t>inwigilacja</a:t>
          </a:r>
          <a:endParaRPr lang="pl-PL" sz="1400" b="1" dirty="0">
            <a:solidFill>
              <a:srgbClr val="C00000"/>
            </a:solidFill>
            <a:latin typeface="Cambria" pitchFamily="18" charset="0"/>
          </a:endParaRPr>
        </a:p>
      </dgm:t>
    </dgm:pt>
    <dgm:pt modelId="{5D24C7F3-D74D-4CBB-87C2-2978D70226C8}" type="parTrans" cxnId="{971DBE3F-BD16-48CF-8EF5-2243EA7F694E}">
      <dgm:prSet/>
      <dgm:spPr/>
      <dgm:t>
        <a:bodyPr/>
        <a:lstStyle/>
        <a:p>
          <a:endParaRPr lang="pl-PL"/>
        </a:p>
      </dgm:t>
    </dgm:pt>
    <dgm:pt modelId="{CA316EDA-0917-4A15-AB17-0D5926E2CA41}" type="sibTrans" cxnId="{971DBE3F-BD16-48CF-8EF5-2243EA7F694E}">
      <dgm:prSet/>
      <dgm:spPr/>
      <dgm:t>
        <a:bodyPr/>
        <a:lstStyle/>
        <a:p>
          <a:endParaRPr lang="pl-PL"/>
        </a:p>
      </dgm:t>
    </dgm:pt>
    <dgm:pt modelId="{7118F7AA-8E46-4BCD-8E2D-A5AB57AB50AA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  <a:latin typeface="Cambria" pitchFamily="18" charset="0"/>
            </a:rPr>
            <a:t>wykorzystanie danych przeciwko Tobie</a:t>
          </a:r>
          <a:endParaRPr lang="pl-PL" sz="1400" b="1" dirty="0">
            <a:solidFill>
              <a:srgbClr val="C00000"/>
            </a:solidFill>
            <a:latin typeface="Cambria" pitchFamily="18" charset="0"/>
          </a:endParaRPr>
        </a:p>
      </dgm:t>
    </dgm:pt>
    <dgm:pt modelId="{8A543CB1-57E1-499E-9CA9-E844F6FA434C}" type="parTrans" cxnId="{F91CC0E0-310E-4AA8-91F0-3B14F4522975}">
      <dgm:prSet/>
      <dgm:spPr/>
      <dgm:t>
        <a:bodyPr/>
        <a:lstStyle/>
        <a:p>
          <a:endParaRPr lang="pl-PL"/>
        </a:p>
      </dgm:t>
    </dgm:pt>
    <dgm:pt modelId="{883A571B-91EE-4303-B87B-CDEC0571A401}" type="sibTrans" cxnId="{F91CC0E0-310E-4AA8-91F0-3B14F4522975}">
      <dgm:prSet/>
      <dgm:spPr/>
      <dgm:t>
        <a:bodyPr/>
        <a:lstStyle/>
        <a:p>
          <a:endParaRPr lang="pl-PL"/>
        </a:p>
      </dgm:t>
    </dgm:pt>
    <dgm:pt modelId="{19703C46-855B-4CD2-A622-DBAC9F8441F4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  <a:latin typeface="Cambria" pitchFamily="18" charset="0"/>
            </a:rPr>
            <a:t>kradzież hasła</a:t>
          </a:r>
          <a:endParaRPr lang="pl-PL" sz="1400" b="1" dirty="0">
            <a:solidFill>
              <a:srgbClr val="C00000"/>
            </a:solidFill>
            <a:latin typeface="Cambria" pitchFamily="18" charset="0"/>
          </a:endParaRPr>
        </a:p>
      </dgm:t>
    </dgm:pt>
    <dgm:pt modelId="{E16AA4E6-29DA-4D5A-812C-B4BD2C9ECEA0}" type="parTrans" cxnId="{C8B92AC1-1A01-489D-8104-43E440D37330}">
      <dgm:prSet/>
      <dgm:spPr/>
      <dgm:t>
        <a:bodyPr/>
        <a:lstStyle/>
        <a:p>
          <a:endParaRPr lang="pl-PL"/>
        </a:p>
      </dgm:t>
    </dgm:pt>
    <dgm:pt modelId="{BC03276A-C79D-4C8B-B276-ED762FEC2B1F}" type="sibTrans" cxnId="{C8B92AC1-1A01-489D-8104-43E440D37330}">
      <dgm:prSet/>
      <dgm:spPr/>
      <dgm:t>
        <a:bodyPr/>
        <a:lstStyle/>
        <a:p>
          <a:endParaRPr lang="pl-PL"/>
        </a:p>
      </dgm:t>
    </dgm:pt>
    <dgm:pt modelId="{BD47B232-1F78-4F7B-941E-2B65C8D58362}" type="pres">
      <dgm:prSet presAssocID="{E323B259-F47C-42AC-A2D0-D09E6EA3C9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433126D-B566-438C-89FE-0CFFC6373147}" type="pres">
      <dgm:prSet presAssocID="{F555402D-45B6-4061-A2E3-F1EF230A75BD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967194-C292-47BA-9A8D-40128CECF88B}" type="pres">
      <dgm:prSet presAssocID="{87014805-7EAA-43BA-842A-B5531DA6F9F7}" presName="space" presStyleCnt="0"/>
      <dgm:spPr/>
    </dgm:pt>
    <dgm:pt modelId="{2EE7C6F6-C53D-421E-8A5F-74DF74952F41}" type="pres">
      <dgm:prSet presAssocID="{5BD08F18-ACB0-4844-A591-2D9A0609E3BA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9759EB-5086-4570-BC04-8307029C221A}" type="pres">
      <dgm:prSet presAssocID="{51AAE323-23C0-4E80-BED3-CA2D2082C7F7}" presName="space" presStyleCnt="0"/>
      <dgm:spPr/>
    </dgm:pt>
    <dgm:pt modelId="{DD046F3E-2E99-4811-9E46-D995DFF68E72}" type="pres">
      <dgm:prSet presAssocID="{E9A2F40C-ECEE-416E-85DE-6FC3B8135C8A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406941-3894-4A3D-80D2-442DB887A94D}" type="pres">
      <dgm:prSet presAssocID="{CA316EDA-0917-4A15-AB17-0D5926E2CA41}" presName="space" presStyleCnt="0"/>
      <dgm:spPr/>
    </dgm:pt>
    <dgm:pt modelId="{335BF1B3-0AE1-41E3-B8BD-68C3EB12D9D9}" type="pres">
      <dgm:prSet presAssocID="{7118F7AA-8E46-4BCD-8E2D-A5AB57AB50AA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9F5E26-EEA5-4F93-8FF3-4714319D7EAB}" type="pres">
      <dgm:prSet presAssocID="{883A571B-91EE-4303-B87B-CDEC0571A401}" presName="space" presStyleCnt="0"/>
      <dgm:spPr/>
    </dgm:pt>
    <dgm:pt modelId="{EAB8E3BC-78BE-4D7C-AD37-952325B7324F}" type="pres">
      <dgm:prSet presAssocID="{19703C46-855B-4CD2-A622-DBAC9F8441F4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1DBE3F-BD16-48CF-8EF5-2243EA7F694E}" srcId="{E323B259-F47C-42AC-A2D0-D09E6EA3C985}" destId="{E9A2F40C-ECEE-416E-85DE-6FC3B8135C8A}" srcOrd="2" destOrd="0" parTransId="{5D24C7F3-D74D-4CBB-87C2-2978D70226C8}" sibTransId="{CA316EDA-0917-4A15-AB17-0D5926E2CA41}"/>
    <dgm:cxn modelId="{CB45D319-7BA4-48A0-9491-E39739E96FF3}" type="presOf" srcId="{E9A2F40C-ECEE-416E-85DE-6FC3B8135C8A}" destId="{DD046F3E-2E99-4811-9E46-D995DFF68E72}" srcOrd="0" destOrd="0" presId="urn:microsoft.com/office/officeart/2005/8/layout/venn3"/>
    <dgm:cxn modelId="{C8B92AC1-1A01-489D-8104-43E440D37330}" srcId="{E323B259-F47C-42AC-A2D0-D09E6EA3C985}" destId="{19703C46-855B-4CD2-A622-DBAC9F8441F4}" srcOrd="4" destOrd="0" parTransId="{E16AA4E6-29DA-4D5A-812C-B4BD2C9ECEA0}" sibTransId="{BC03276A-C79D-4C8B-B276-ED762FEC2B1F}"/>
    <dgm:cxn modelId="{F91CC0E0-310E-4AA8-91F0-3B14F4522975}" srcId="{E323B259-F47C-42AC-A2D0-D09E6EA3C985}" destId="{7118F7AA-8E46-4BCD-8E2D-A5AB57AB50AA}" srcOrd="3" destOrd="0" parTransId="{8A543CB1-57E1-499E-9CA9-E844F6FA434C}" sibTransId="{883A571B-91EE-4303-B87B-CDEC0571A401}"/>
    <dgm:cxn modelId="{196F427F-D468-4AF4-95CD-EA6DDD5D5D40}" type="presOf" srcId="{5BD08F18-ACB0-4844-A591-2D9A0609E3BA}" destId="{2EE7C6F6-C53D-421E-8A5F-74DF74952F41}" srcOrd="0" destOrd="0" presId="urn:microsoft.com/office/officeart/2005/8/layout/venn3"/>
    <dgm:cxn modelId="{646D1A42-C494-4641-98C7-17ED2490135B}" type="presOf" srcId="{7118F7AA-8E46-4BCD-8E2D-A5AB57AB50AA}" destId="{335BF1B3-0AE1-41E3-B8BD-68C3EB12D9D9}" srcOrd="0" destOrd="0" presId="urn:microsoft.com/office/officeart/2005/8/layout/venn3"/>
    <dgm:cxn modelId="{D0923D7A-C19E-43A1-83F1-2EC88FEBB152}" type="presOf" srcId="{F555402D-45B6-4061-A2E3-F1EF230A75BD}" destId="{D433126D-B566-438C-89FE-0CFFC6373147}" srcOrd="0" destOrd="0" presId="urn:microsoft.com/office/officeart/2005/8/layout/venn3"/>
    <dgm:cxn modelId="{4235F1EC-317A-4433-BCBA-B1D97DB115D3}" srcId="{E323B259-F47C-42AC-A2D0-D09E6EA3C985}" destId="{F555402D-45B6-4061-A2E3-F1EF230A75BD}" srcOrd="0" destOrd="0" parTransId="{0E4314E0-EEA6-4BC0-9761-4980B44CAF74}" sibTransId="{87014805-7EAA-43BA-842A-B5531DA6F9F7}"/>
    <dgm:cxn modelId="{CDA03196-EAD1-4E94-B16C-4BF3CF73DD9C}" type="presOf" srcId="{E323B259-F47C-42AC-A2D0-D09E6EA3C985}" destId="{BD47B232-1F78-4F7B-941E-2B65C8D58362}" srcOrd="0" destOrd="0" presId="urn:microsoft.com/office/officeart/2005/8/layout/venn3"/>
    <dgm:cxn modelId="{C8CC13AF-025C-4581-A441-18F1AB19302D}" type="presOf" srcId="{19703C46-855B-4CD2-A622-DBAC9F8441F4}" destId="{EAB8E3BC-78BE-4D7C-AD37-952325B7324F}" srcOrd="0" destOrd="0" presId="urn:microsoft.com/office/officeart/2005/8/layout/venn3"/>
    <dgm:cxn modelId="{6F473ED2-A918-4D97-B1B2-99FFBE674BFD}" srcId="{E323B259-F47C-42AC-A2D0-D09E6EA3C985}" destId="{5BD08F18-ACB0-4844-A591-2D9A0609E3BA}" srcOrd="1" destOrd="0" parTransId="{A180F36D-FCA9-4635-9520-F7782645607C}" sibTransId="{51AAE323-23C0-4E80-BED3-CA2D2082C7F7}"/>
    <dgm:cxn modelId="{115BACC0-783A-4455-844F-9AF06D4BAE19}" type="presParOf" srcId="{BD47B232-1F78-4F7B-941E-2B65C8D58362}" destId="{D433126D-B566-438C-89FE-0CFFC6373147}" srcOrd="0" destOrd="0" presId="urn:microsoft.com/office/officeart/2005/8/layout/venn3"/>
    <dgm:cxn modelId="{3FDC8F5C-7DB3-43C7-BF74-552DF584BA5F}" type="presParOf" srcId="{BD47B232-1F78-4F7B-941E-2B65C8D58362}" destId="{2A967194-C292-47BA-9A8D-40128CECF88B}" srcOrd="1" destOrd="0" presId="urn:microsoft.com/office/officeart/2005/8/layout/venn3"/>
    <dgm:cxn modelId="{2275D7DF-5499-49E9-8263-D6ECFD92EEF2}" type="presParOf" srcId="{BD47B232-1F78-4F7B-941E-2B65C8D58362}" destId="{2EE7C6F6-C53D-421E-8A5F-74DF74952F41}" srcOrd="2" destOrd="0" presId="urn:microsoft.com/office/officeart/2005/8/layout/venn3"/>
    <dgm:cxn modelId="{63C29762-40AC-4A53-8EC0-F7491526D4E7}" type="presParOf" srcId="{BD47B232-1F78-4F7B-941E-2B65C8D58362}" destId="{759759EB-5086-4570-BC04-8307029C221A}" srcOrd="3" destOrd="0" presId="urn:microsoft.com/office/officeart/2005/8/layout/venn3"/>
    <dgm:cxn modelId="{6A7252FD-550E-4114-BDAB-A09BBBB9F9D2}" type="presParOf" srcId="{BD47B232-1F78-4F7B-941E-2B65C8D58362}" destId="{DD046F3E-2E99-4811-9E46-D995DFF68E72}" srcOrd="4" destOrd="0" presId="urn:microsoft.com/office/officeart/2005/8/layout/venn3"/>
    <dgm:cxn modelId="{E7FF5A54-020B-4269-BB06-26E1407D6C21}" type="presParOf" srcId="{BD47B232-1F78-4F7B-941E-2B65C8D58362}" destId="{7F406941-3894-4A3D-80D2-442DB887A94D}" srcOrd="5" destOrd="0" presId="urn:microsoft.com/office/officeart/2005/8/layout/venn3"/>
    <dgm:cxn modelId="{D4369693-5391-4585-ADE4-2A95B1EE1FDA}" type="presParOf" srcId="{BD47B232-1F78-4F7B-941E-2B65C8D58362}" destId="{335BF1B3-0AE1-41E3-B8BD-68C3EB12D9D9}" srcOrd="6" destOrd="0" presId="urn:microsoft.com/office/officeart/2005/8/layout/venn3"/>
    <dgm:cxn modelId="{1173BC90-F782-41CF-A022-0B476AE05A72}" type="presParOf" srcId="{BD47B232-1F78-4F7B-941E-2B65C8D58362}" destId="{8A9F5E26-EEA5-4F93-8FF3-4714319D7EAB}" srcOrd="7" destOrd="0" presId="urn:microsoft.com/office/officeart/2005/8/layout/venn3"/>
    <dgm:cxn modelId="{3BD2A820-319D-40C4-AB9C-D0780322DB80}" type="presParOf" srcId="{BD47B232-1F78-4F7B-941E-2B65C8D58362}" destId="{EAB8E3BC-78BE-4D7C-AD37-952325B7324F}" srcOrd="8" destOrd="0" presId="urn:microsoft.com/office/officeart/2005/8/layout/venn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D3725-B987-429D-8B55-CE450095BA40}" type="doc">
      <dgm:prSet loTypeId="urn:microsoft.com/office/officeart/2005/8/layout/hList7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FD6633B-2863-4D0B-901B-3AC089583CA4}">
      <dgm:prSet phldrT="[Tekst]"/>
      <dgm:spPr>
        <a:solidFill>
          <a:schemeClr val="bg1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pl-PL" dirty="0" smtClean="0">
              <a:latin typeface="Cambria" pitchFamily="18" charset="0"/>
            </a:rPr>
            <a:t>KODEKS KARNY</a:t>
          </a:r>
          <a:endParaRPr lang="pl-PL" dirty="0">
            <a:latin typeface="Cambria" pitchFamily="18" charset="0"/>
          </a:endParaRPr>
        </a:p>
      </dgm:t>
    </dgm:pt>
    <dgm:pt modelId="{068DD493-3355-4A08-B920-5CDE7F23402A}" type="parTrans" cxnId="{DA56B756-8919-4907-9CFE-952087414812}">
      <dgm:prSet/>
      <dgm:spPr/>
      <dgm:t>
        <a:bodyPr/>
        <a:lstStyle/>
        <a:p>
          <a:endParaRPr lang="pl-PL"/>
        </a:p>
      </dgm:t>
    </dgm:pt>
    <dgm:pt modelId="{5D32EE71-EB40-44E2-9734-82517EEBF897}" type="sibTrans" cxnId="{DA56B756-8919-4907-9CFE-952087414812}">
      <dgm:prSet/>
      <dgm:spPr/>
      <dgm:t>
        <a:bodyPr/>
        <a:lstStyle/>
        <a:p>
          <a:endParaRPr lang="pl-PL"/>
        </a:p>
      </dgm:t>
    </dgm:pt>
    <dgm:pt modelId="{CD169BC8-D7C0-4299-B350-604750FD4A51}">
      <dgm:prSet phldrT="[Tekst]" custT="1"/>
      <dgm:spPr>
        <a:solidFill>
          <a:schemeClr val="bg1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pl-PL" sz="1400" b="1" dirty="0" smtClean="0">
              <a:latin typeface="Cambria" pitchFamily="18" charset="0"/>
            </a:rPr>
            <a:t>Zniesławienie – </a:t>
          </a:r>
          <a:r>
            <a:rPr lang="pl-PL" sz="1400" b="0" dirty="0" smtClean="0">
              <a:latin typeface="Cambria" pitchFamily="18" charset="0"/>
            </a:rPr>
            <a:t>art. 212</a:t>
          </a:r>
          <a:endParaRPr lang="pl-PL" sz="1400" b="0" dirty="0">
            <a:latin typeface="Cambria" pitchFamily="18" charset="0"/>
          </a:endParaRPr>
        </a:p>
      </dgm:t>
    </dgm:pt>
    <dgm:pt modelId="{EAD3C926-C4A8-4D29-B191-4206B04E6303}" type="parTrans" cxnId="{B15B8711-FC75-4B8E-9AA4-FAB9CC07ABFD}">
      <dgm:prSet/>
      <dgm:spPr/>
      <dgm:t>
        <a:bodyPr/>
        <a:lstStyle/>
        <a:p>
          <a:endParaRPr lang="pl-PL"/>
        </a:p>
      </dgm:t>
    </dgm:pt>
    <dgm:pt modelId="{5525E396-D4C5-4555-84CD-C560508A5EAB}" type="sibTrans" cxnId="{B15B8711-FC75-4B8E-9AA4-FAB9CC07ABFD}">
      <dgm:prSet/>
      <dgm:spPr/>
      <dgm:t>
        <a:bodyPr/>
        <a:lstStyle/>
        <a:p>
          <a:endParaRPr lang="pl-PL"/>
        </a:p>
      </dgm:t>
    </dgm:pt>
    <dgm:pt modelId="{F8D39E25-2379-46CE-AC38-BC70943F4DF1}">
      <dgm:prSet phldrT="[Tekst]" custT="1"/>
      <dgm:spPr>
        <a:solidFill>
          <a:schemeClr val="bg1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pl-PL" sz="1400" b="1" dirty="0" smtClean="0">
              <a:latin typeface="Cambria" pitchFamily="18" charset="0"/>
            </a:rPr>
            <a:t>Włamanie na konto internetowe</a:t>
          </a:r>
          <a:r>
            <a:rPr lang="pl-PL" sz="1400" dirty="0" smtClean="0">
              <a:latin typeface="Cambria" pitchFamily="18" charset="0"/>
            </a:rPr>
            <a:t>– </a:t>
          </a:r>
          <a:br>
            <a:rPr lang="pl-PL" sz="1400" dirty="0" smtClean="0">
              <a:latin typeface="Cambria" pitchFamily="18" charset="0"/>
            </a:rPr>
          </a:br>
          <a:r>
            <a:rPr lang="pl-PL" sz="1400" dirty="0" smtClean="0">
              <a:latin typeface="Cambria" pitchFamily="18" charset="0"/>
            </a:rPr>
            <a:t>art. 267, 268a</a:t>
          </a:r>
          <a:endParaRPr lang="pl-PL" sz="1400" dirty="0">
            <a:latin typeface="Cambria" pitchFamily="18" charset="0"/>
          </a:endParaRPr>
        </a:p>
      </dgm:t>
    </dgm:pt>
    <dgm:pt modelId="{615FD2F9-1B4D-4328-B489-71F644DC9F9E}" type="parTrans" cxnId="{CF5DE16A-20E0-4D32-9945-6E587A07C3A2}">
      <dgm:prSet/>
      <dgm:spPr/>
      <dgm:t>
        <a:bodyPr/>
        <a:lstStyle/>
        <a:p>
          <a:endParaRPr lang="pl-PL"/>
        </a:p>
      </dgm:t>
    </dgm:pt>
    <dgm:pt modelId="{AC5F8D0A-37F7-4B2D-96EC-0A78CFEC907E}" type="sibTrans" cxnId="{CF5DE16A-20E0-4D32-9945-6E587A07C3A2}">
      <dgm:prSet/>
      <dgm:spPr/>
      <dgm:t>
        <a:bodyPr/>
        <a:lstStyle/>
        <a:p>
          <a:endParaRPr lang="pl-PL"/>
        </a:p>
      </dgm:t>
    </dgm:pt>
    <dgm:pt modelId="{FBF1E44D-370D-4E7F-B16E-B0B5BB2563F4}">
      <dgm:prSet phldrT="[Tekst]"/>
      <dgm:spPr>
        <a:solidFill>
          <a:schemeClr val="bg1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pl-PL" dirty="0" smtClean="0">
              <a:latin typeface="Cambria" pitchFamily="18" charset="0"/>
            </a:rPr>
            <a:t>KODEKS WYKROCZEŃ</a:t>
          </a:r>
          <a:endParaRPr lang="pl-PL" dirty="0">
            <a:latin typeface="Cambria" pitchFamily="18" charset="0"/>
          </a:endParaRPr>
        </a:p>
      </dgm:t>
    </dgm:pt>
    <dgm:pt modelId="{47780EA0-7CA7-4C46-9491-925C27187F6A}" type="parTrans" cxnId="{62C52CF0-1F64-44B4-BE93-97EEF47FE363}">
      <dgm:prSet/>
      <dgm:spPr/>
      <dgm:t>
        <a:bodyPr/>
        <a:lstStyle/>
        <a:p>
          <a:endParaRPr lang="pl-PL"/>
        </a:p>
      </dgm:t>
    </dgm:pt>
    <dgm:pt modelId="{188D305E-D53A-43CE-B8F1-5201099CCCDE}" type="sibTrans" cxnId="{62C52CF0-1F64-44B4-BE93-97EEF47FE363}">
      <dgm:prSet/>
      <dgm:spPr/>
      <dgm:t>
        <a:bodyPr/>
        <a:lstStyle/>
        <a:p>
          <a:endParaRPr lang="pl-PL"/>
        </a:p>
      </dgm:t>
    </dgm:pt>
    <dgm:pt modelId="{19576F4D-AE92-41B9-B2A3-D5D0AFE043E6}">
      <dgm:prSet phldrT="[Tekst]" custT="1"/>
      <dgm:spPr>
        <a:solidFill>
          <a:schemeClr val="bg1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pl-PL" sz="1400" b="1" dirty="0" smtClean="0">
              <a:solidFill>
                <a:schemeClr val="tx1"/>
              </a:solidFill>
              <a:latin typeface="Cambria" pitchFamily="18" charset="0"/>
            </a:rPr>
            <a:t>Złośliwe niepokojenie</a:t>
          </a:r>
          <a:r>
            <a:rPr lang="pl-PL" sz="1400" dirty="0" smtClean="0">
              <a:solidFill>
                <a:schemeClr val="tx1"/>
              </a:solidFill>
              <a:latin typeface="Cambria" pitchFamily="18" charset="0"/>
            </a:rPr>
            <a:t> – art. 107</a:t>
          </a:r>
          <a:endParaRPr lang="pl-PL" sz="1400" dirty="0">
            <a:solidFill>
              <a:schemeClr val="tx1"/>
            </a:solidFill>
            <a:latin typeface="Cambria" pitchFamily="18" charset="0"/>
          </a:endParaRPr>
        </a:p>
      </dgm:t>
    </dgm:pt>
    <dgm:pt modelId="{0F14B4A5-7815-4823-A018-BBAB977D2438}" type="parTrans" cxnId="{57B32310-0BE7-457A-81DA-84EDACF3E5DE}">
      <dgm:prSet/>
      <dgm:spPr/>
      <dgm:t>
        <a:bodyPr/>
        <a:lstStyle/>
        <a:p>
          <a:endParaRPr lang="pl-PL"/>
        </a:p>
      </dgm:t>
    </dgm:pt>
    <dgm:pt modelId="{8243D62D-D3A6-416E-9863-E86108465D67}" type="sibTrans" cxnId="{57B32310-0BE7-457A-81DA-84EDACF3E5DE}">
      <dgm:prSet/>
      <dgm:spPr/>
      <dgm:t>
        <a:bodyPr/>
        <a:lstStyle/>
        <a:p>
          <a:endParaRPr lang="pl-PL"/>
        </a:p>
      </dgm:t>
    </dgm:pt>
    <dgm:pt modelId="{A8AF9AC9-868E-4DFC-B251-124BBBCAAFD8}">
      <dgm:prSet phldrT="[Tekst]" custT="1"/>
      <dgm:spPr>
        <a:solidFill>
          <a:schemeClr val="bg1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pl-PL" sz="1400" b="1" dirty="0" smtClean="0">
              <a:latin typeface="Cambria" pitchFamily="18" charset="0"/>
            </a:rPr>
            <a:t>Groźby</a:t>
          </a:r>
          <a:r>
            <a:rPr lang="pl-PL" sz="1400" dirty="0" smtClean="0">
              <a:latin typeface="Cambria" pitchFamily="18" charset="0"/>
            </a:rPr>
            <a:t> – art. 190, 191</a:t>
          </a:r>
          <a:endParaRPr lang="pl-PL" sz="1400" dirty="0">
            <a:latin typeface="Cambria" pitchFamily="18" charset="0"/>
          </a:endParaRPr>
        </a:p>
      </dgm:t>
    </dgm:pt>
    <dgm:pt modelId="{6D2D4DA4-5B8A-4955-93EA-353DBAE3322C}" type="parTrans" cxnId="{F8F7102C-1161-49BA-97A7-7A217150DDCA}">
      <dgm:prSet/>
      <dgm:spPr/>
      <dgm:t>
        <a:bodyPr/>
        <a:lstStyle/>
        <a:p>
          <a:endParaRPr lang="pl-PL"/>
        </a:p>
      </dgm:t>
    </dgm:pt>
    <dgm:pt modelId="{E4C3C9FE-A17B-4502-9779-13E50D681F64}" type="sibTrans" cxnId="{F8F7102C-1161-49BA-97A7-7A217150DDCA}">
      <dgm:prSet/>
      <dgm:spPr/>
      <dgm:t>
        <a:bodyPr/>
        <a:lstStyle/>
        <a:p>
          <a:endParaRPr lang="pl-PL"/>
        </a:p>
      </dgm:t>
    </dgm:pt>
    <dgm:pt modelId="{9CE81CFE-A9E3-41B5-A1CC-68CDD1662974}">
      <dgm:prSet phldrT="[Tekst]" custT="1"/>
      <dgm:spPr>
        <a:solidFill>
          <a:schemeClr val="bg1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pl-PL" sz="1400" b="1" dirty="0" smtClean="0">
              <a:latin typeface="Cambria" pitchFamily="18" charset="0"/>
            </a:rPr>
            <a:t>Rozpowszechnianie pornografii </a:t>
          </a:r>
          <a:r>
            <a:rPr lang="pl-PL" sz="1400" dirty="0" smtClean="0">
              <a:latin typeface="Cambria" pitchFamily="18" charset="0"/>
            </a:rPr>
            <a:t>– </a:t>
          </a:r>
          <a:br>
            <a:rPr lang="pl-PL" sz="1400" dirty="0" smtClean="0">
              <a:latin typeface="Cambria" pitchFamily="18" charset="0"/>
            </a:rPr>
          </a:br>
          <a:r>
            <a:rPr lang="pl-PL" sz="1400" dirty="0" smtClean="0">
              <a:latin typeface="Cambria" pitchFamily="18" charset="0"/>
            </a:rPr>
            <a:t>art. 202</a:t>
          </a:r>
          <a:endParaRPr lang="pl-PL" sz="1400" dirty="0">
            <a:latin typeface="Cambria" pitchFamily="18" charset="0"/>
          </a:endParaRPr>
        </a:p>
      </dgm:t>
    </dgm:pt>
    <dgm:pt modelId="{F811EF42-F05A-4E65-B347-C76F9B417295}" type="parTrans" cxnId="{DDF6C53F-9DB4-4953-BCB8-4148EA836642}">
      <dgm:prSet/>
      <dgm:spPr/>
      <dgm:t>
        <a:bodyPr/>
        <a:lstStyle/>
        <a:p>
          <a:endParaRPr lang="pl-PL"/>
        </a:p>
      </dgm:t>
    </dgm:pt>
    <dgm:pt modelId="{CDA49EE5-3E03-4693-A8F6-D838C5176C55}" type="sibTrans" cxnId="{DDF6C53F-9DB4-4953-BCB8-4148EA836642}">
      <dgm:prSet/>
      <dgm:spPr/>
      <dgm:t>
        <a:bodyPr/>
        <a:lstStyle/>
        <a:p>
          <a:endParaRPr lang="pl-PL"/>
        </a:p>
      </dgm:t>
    </dgm:pt>
    <dgm:pt modelId="{FE40BCAA-3DFD-4E9B-9AA8-BF5304DBEE0E}">
      <dgm:prSet phldrT="[Tekst]" custT="1"/>
      <dgm:spPr>
        <a:solidFill>
          <a:schemeClr val="bg1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pl-PL" sz="1400" b="1" dirty="0" smtClean="0">
              <a:latin typeface="Cambria" pitchFamily="18" charset="0"/>
            </a:rPr>
            <a:t>Naruszenie wizerunku </a:t>
          </a:r>
          <a:r>
            <a:rPr lang="pl-PL" sz="1400" dirty="0" smtClean="0">
              <a:latin typeface="Cambria" pitchFamily="18" charset="0"/>
            </a:rPr>
            <a:t>– art. 23 i 24</a:t>
          </a:r>
          <a:endParaRPr lang="pl-PL" sz="1400" dirty="0">
            <a:latin typeface="Cambria" pitchFamily="18" charset="0"/>
          </a:endParaRPr>
        </a:p>
      </dgm:t>
    </dgm:pt>
    <dgm:pt modelId="{E638C9AC-EE94-4733-8C07-DA1170E1D344}">
      <dgm:prSet phldrT="[Tekst]"/>
      <dgm:spPr>
        <a:solidFill>
          <a:schemeClr val="bg1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pl-PL" dirty="0" smtClean="0">
              <a:latin typeface="Cambria" pitchFamily="18" charset="0"/>
            </a:rPr>
            <a:t>KODEKS CYWILNY</a:t>
          </a:r>
          <a:endParaRPr lang="pl-PL" dirty="0">
            <a:latin typeface="Cambria" pitchFamily="18" charset="0"/>
          </a:endParaRPr>
        </a:p>
      </dgm:t>
    </dgm:pt>
    <dgm:pt modelId="{A0A104DA-2A98-4E07-B918-9DA9F7288969}" type="sibTrans" cxnId="{9A66DD58-296F-4406-BEC6-7A3632018A64}">
      <dgm:prSet/>
      <dgm:spPr/>
      <dgm:t>
        <a:bodyPr/>
        <a:lstStyle/>
        <a:p>
          <a:endParaRPr lang="pl-PL"/>
        </a:p>
      </dgm:t>
    </dgm:pt>
    <dgm:pt modelId="{C54DF931-E3ED-4D74-A3F9-0C7D3E0472B0}" type="parTrans" cxnId="{9A66DD58-296F-4406-BEC6-7A3632018A64}">
      <dgm:prSet/>
      <dgm:spPr/>
      <dgm:t>
        <a:bodyPr/>
        <a:lstStyle/>
        <a:p>
          <a:endParaRPr lang="pl-PL"/>
        </a:p>
      </dgm:t>
    </dgm:pt>
    <dgm:pt modelId="{90EAA2F4-001D-4559-9B29-CB5E515CC76B}" type="sibTrans" cxnId="{F25436B6-2192-495C-ABB6-4949D68D96E2}">
      <dgm:prSet/>
      <dgm:spPr/>
      <dgm:t>
        <a:bodyPr/>
        <a:lstStyle/>
        <a:p>
          <a:endParaRPr lang="pl-PL"/>
        </a:p>
      </dgm:t>
    </dgm:pt>
    <dgm:pt modelId="{03A289D1-8565-4922-B24A-26647AF55006}" type="parTrans" cxnId="{F25436B6-2192-495C-ABB6-4949D68D96E2}">
      <dgm:prSet/>
      <dgm:spPr/>
      <dgm:t>
        <a:bodyPr/>
        <a:lstStyle/>
        <a:p>
          <a:endParaRPr lang="pl-PL"/>
        </a:p>
      </dgm:t>
    </dgm:pt>
    <dgm:pt modelId="{733640D4-A5AE-4B27-905E-EB3695A54BF2}">
      <dgm:prSet phldrT="[Tekst]" custT="1"/>
      <dgm:spPr>
        <a:solidFill>
          <a:schemeClr val="bg1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pl-PL" sz="1400" b="1" dirty="0" smtClean="0">
              <a:latin typeface="Cambria" pitchFamily="18" charset="0"/>
            </a:rPr>
            <a:t>Wulgaryzmy</a:t>
          </a:r>
          <a:r>
            <a:rPr lang="pl-PL" sz="1400" dirty="0" smtClean="0">
              <a:latin typeface="Cambria" pitchFamily="18" charset="0"/>
            </a:rPr>
            <a:t> – art. 141</a:t>
          </a:r>
          <a:endParaRPr lang="pl-PL" sz="1400" dirty="0">
            <a:latin typeface="Cambria" pitchFamily="18" charset="0"/>
          </a:endParaRPr>
        </a:p>
      </dgm:t>
    </dgm:pt>
    <dgm:pt modelId="{3FDF6543-4C30-4684-9A1C-E44AF60A9E0C}" type="parTrans" cxnId="{8EDC011A-036C-4A1D-8435-69B8EA650DF5}">
      <dgm:prSet/>
      <dgm:spPr/>
      <dgm:t>
        <a:bodyPr/>
        <a:lstStyle/>
        <a:p>
          <a:endParaRPr lang="pl-PL"/>
        </a:p>
      </dgm:t>
    </dgm:pt>
    <dgm:pt modelId="{CE445C76-E261-4C37-BC59-4CE130ECD0B3}" type="sibTrans" cxnId="{8EDC011A-036C-4A1D-8435-69B8EA650DF5}">
      <dgm:prSet/>
      <dgm:spPr/>
      <dgm:t>
        <a:bodyPr/>
        <a:lstStyle/>
        <a:p>
          <a:endParaRPr lang="pl-PL"/>
        </a:p>
      </dgm:t>
    </dgm:pt>
    <dgm:pt modelId="{369FA833-E5A0-4466-86DE-9D8EEE9F272E}">
      <dgm:prSet phldrT="[Tekst]" custT="1"/>
      <dgm:spPr>
        <a:solidFill>
          <a:schemeClr val="bg1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pl-PL" sz="1400" b="1" dirty="0" smtClean="0">
              <a:latin typeface="Cambria" pitchFamily="18" charset="0"/>
            </a:rPr>
            <a:t>Znieważenie</a:t>
          </a:r>
          <a:r>
            <a:rPr lang="pl-PL" sz="1400" dirty="0" smtClean="0">
              <a:latin typeface="Cambria" pitchFamily="18" charset="0"/>
            </a:rPr>
            <a:t> – art. 216</a:t>
          </a:r>
          <a:endParaRPr lang="pl-PL" sz="1400" dirty="0">
            <a:latin typeface="Cambria" pitchFamily="18" charset="0"/>
          </a:endParaRPr>
        </a:p>
      </dgm:t>
    </dgm:pt>
    <dgm:pt modelId="{D5ADF185-DA36-4849-B491-52657862EB28}" type="parTrans" cxnId="{A216C1BE-F15E-43C0-B9CD-02DA5925653F}">
      <dgm:prSet/>
      <dgm:spPr/>
      <dgm:t>
        <a:bodyPr/>
        <a:lstStyle/>
        <a:p>
          <a:endParaRPr lang="pl-PL"/>
        </a:p>
      </dgm:t>
    </dgm:pt>
    <dgm:pt modelId="{6F27C1E9-1985-498F-858B-60932C78647D}" type="sibTrans" cxnId="{A216C1BE-F15E-43C0-B9CD-02DA5925653F}">
      <dgm:prSet/>
      <dgm:spPr/>
      <dgm:t>
        <a:bodyPr/>
        <a:lstStyle/>
        <a:p>
          <a:endParaRPr lang="pl-PL"/>
        </a:p>
      </dgm:t>
    </dgm:pt>
    <dgm:pt modelId="{F8C2B203-515B-4ECD-A042-AC583F540CEC}" type="pres">
      <dgm:prSet presAssocID="{A1CD3725-B987-429D-8B55-CE450095BA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2D0F21D-D1BE-4ED5-A00B-4E8C70C350EE}" type="pres">
      <dgm:prSet presAssocID="{A1CD3725-B987-429D-8B55-CE450095BA40}" presName="fgShape" presStyleLbl="fgShp" presStyleIdx="0" presStyleCnt="1" custScaleX="46642" custLinFactNeighborX="3062" custLinFactNeighborY="33613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24ECBC61-1C67-49BA-BEE5-F7E348F92859}" type="pres">
      <dgm:prSet presAssocID="{A1CD3725-B987-429D-8B55-CE450095BA40}" presName="linComp" presStyleCnt="0"/>
      <dgm:spPr/>
    </dgm:pt>
    <dgm:pt modelId="{50B8B800-545F-481E-8F8E-C367FE4689AC}" type="pres">
      <dgm:prSet presAssocID="{1FD6633B-2863-4D0B-901B-3AC089583CA4}" presName="compNode" presStyleCnt="0"/>
      <dgm:spPr/>
    </dgm:pt>
    <dgm:pt modelId="{AF871F95-E38F-4633-99CD-49CA895A6344}" type="pres">
      <dgm:prSet presAssocID="{1FD6633B-2863-4D0B-901B-3AC089583CA4}" presName="bkgdShape" presStyleLbl="node1" presStyleIdx="0" presStyleCnt="3"/>
      <dgm:spPr/>
      <dgm:t>
        <a:bodyPr/>
        <a:lstStyle/>
        <a:p>
          <a:endParaRPr lang="pl-PL"/>
        </a:p>
      </dgm:t>
    </dgm:pt>
    <dgm:pt modelId="{5F2A0618-C929-49CC-8DC3-F81FBD73416B}" type="pres">
      <dgm:prSet presAssocID="{1FD6633B-2863-4D0B-901B-3AC089583CA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CB6484-FEDC-4541-A222-9F9F9660E149}" type="pres">
      <dgm:prSet presAssocID="{1FD6633B-2863-4D0B-901B-3AC089583CA4}" presName="invisiNode" presStyleLbl="node1" presStyleIdx="0" presStyleCnt="3"/>
      <dgm:spPr/>
    </dgm:pt>
    <dgm:pt modelId="{EB264218-E937-4E3D-A73B-90943B290B96}" type="pres">
      <dgm:prSet presAssocID="{1FD6633B-2863-4D0B-901B-3AC089583CA4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6AE900-4B99-4D67-B1B8-5686F2AAAD45}" type="pres">
      <dgm:prSet presAssocID="{5D32EE71-EB40-44E2-9734-82517EEBF897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E9D5BE3-2AFB-4984-9A52-981F14BC0B98}" type="pres">
      <dgm:prSet presAssocID="{E638C9AC-EE94-4733-8C07-DA1170E1D344}" presName="compNode" presStyleCnt="0"/>
      <dgm:spPr/>
    </dgm:pt>
    <dgm:pt modelId="{6B2EC755-3DA0-49D7-99A9-B59C4FC1A693}" type="pres">
      <dgm:prSet presAssocID="{E638C9AC-EE94-4733-8C07-DA1170E1D344}" presName="bkgdShape" presStyleLbl="node1" presStyleIdx="1" presStyleCnt="3" custLinFactNeighborY="6231"/>
      <dgm:spPr/>
      <dgm:t>
        <a:bodyPr/>
        <a:lstStyle/>
        <a:p>
          <a:endParaRPr lang="pl-PL"/>
        </a:p>
      </dgm:t>
    </dgm:pt>
    <dgm:pt modelId="{ED4F172C-EB48-422C-B77A-8D0BE135A198}" type="pres">
      <dgm:prSet presAssocID="{E638C9AC-EE94-4733-8C07-DA1170E1D34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FBB66A-9F26-4236-B705-F1C5F1B9784F}" type="pres">
      <dgm:prSet presAssocID="{E638C9AC-EE94-4733-8C07-DA1170E1D344}" presName="invisiNode" presStyleLbl="node1" presStyleIdx="1" presStyleCnt="3"/>
      <dgm:spPr/>
    </dgm:pt>
    <dgm:pt modelId="{1317E815-9343-4C76-837C-A63715655FCC}" type="pres">
      <dgm:prSet presAssocID="{E638C9AC-EE94-4733-8C07-DA1170E1D34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400C74-2F5A-451C-97AC-5041E31E2C19}" type="pres">
      <dgm:prSet presAssocID="{A0A104DA-2A98-4E07-B918-9DA9F7288969}" presName="sibTrans" presStyleLbl="sibTrans2D1" presStyleIdx="0" presStyleCnt="0"/>
      <dgm:spPr/>
      <dgm:t>
        <a:bodyPr/>
        <a:lstStyle/>
        <a:p>
          <a:endParaRPr lang="pl-PL"/>
        </a:p>
      </dgm:t>
    </dgm:pt>
    <dgm:pt modelId="{D2F43687-6E74-4115-8B31-0355F893A636}" type="pres">
      <dgm:prSet presAssocID="{FBF1E44D-370D-4E7F-B16E-B0B5BB2563F4}" presName="compNode" presStyleCnt="0"/>
      <dgm:spPr/>
    </dgm:pt>
    <dgm:pt modelId="{9F93C194-DB79-4B4B-B55F-30753F2A47D3}" type="pres">
      <dgm:prSet presAssocID="{FBF1E44D-370D-4E7F-B16E-B0B5BB2563F4}" presName="bkgdShape" presStyleLbl="node1" presStyleIdx="2" presStyleCnt="3"/>
      <dgm:spPr/>
      <dgm:t>
        <a:bodyPr/>
        <a:lstStyle/>
        <a:p>
          <a:endParaRPr lang="pl-PL"/>
        </a:p>
      </dgm:t>
    </dgm:pt>
    <dgm:pt modelId="{70A9F649-EEF5-4EC3-9856-63BCCB076E2D}" type="pres">
      <dgm:prSet presAssocID="{FBF1E44D-370D-4E7F-B16E-B0B5BB2563F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5CE84B-F6CC-4C6C-81CF-6D98583F3300}" type="pres">
      <dgm:prSet presAssocID="{FBF1E44D-370D-4E7F-B16E-B0B5BB2563F4}" presName="invisiNode" presStyleLbl="node1" presStyleIdx="2" presStyleCnt="3"/>
      <dgm:spPr/>
    </dgm:pt>
    <dgm:pt modelId="{FC38F8D0-25A0-48D8-BFBD-06425EEC464B}" type="pres">
      <dgm:prSet presAssocID="{FBF1E44D-370D-4E7F-B16E-B0B5BB2563F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3DBA8CB-9BE6-4B21-9B48-0E1C87F0FAA6}" type="presOf" srcId="{A8AF9AC9-868E-4DFC-B251-124BBBCAAFD8}" destId="{AF871F95-E38F-4633-99CD-49CA895A6344}" srcOrd="0" destOrd="4" presId="urn:microsoft.com/office/officeart/2005/8/layout/hList7#1"/>
    <dgm:cxn modelId="{42A842D9-863F-47A5-B70F-5036C2B467F1}" type="presOf" srcId="{1FD6633B-2863-4D0B-901B-3AC089583CA4}" destId="{5F2A0618-C929-49CC-8DC3-F81FBD73416B}" srcOrd="1" destOrd="0" presId="urn:microsoft.com/office/officeart/2005/8/layout/hList7#1"/>
    <dgm:cxn modelId="{57B32310-0BE7-457A-81DA-84EDACF3E5DE}" srcId="{FBF1E44D-370D-4E7F-B16E-B0B5BB2563F4}" destId="{19576F4D-AE92-41B9-B2A3-D5D0AFE043E6}" srcOrd="0" destOrd="0" parTransId="{0F14B4A5-7815-4823-A018-BBAB977D2438}" sibTransId="{8243D62D-D3A6-416E-9863-E86108465D67}"/>
    <dgm:cxn modelId="{0CAF4E74-0252-4C34-B69D-E9EEFA722133}" type="presOf" srcId="{FBF1E44D-370D-4E7F-B16E-B0B5BB2563F4}" destId="{70A9F649-EEF5-4EC3-9856-63BCCB076E2D}" srcOrd="1" destOrd="0" presId="urn:microsoft.com/office/officeart/2005/8/layout/hList7#1"/>
    <dgm:cxn modelId="{DDF6C53F-9DB4-4953-BCB8-4148EA836642}" srcId="{1FD6633B-2863-4D0B-901B-3AC089583CA4}" destId="{9CE81CFE-A9E3-41B5-A1CC-68CDD1662974}" srcOrd="4" destOrd="0" parTransId="{F811EF42-F05A-4E65-B347-C76F9B417295}" sibTransId="{CDA49EE5-3E03-4693-A8F6-D838C5176C55}"/>
    <dgm:cxn modelId="{A996BDA1-A45B-4BA6-A003-5C9D18129398}" type="presOf" srcId="{A0A104DA-2A98-4E07-B918-9DA9F7288969}" destId="{87400C74-2F5A-451C-97AC-5041E31E2C19}" srcOrd="0" destOrd="0" presId="urn:microsoft.com/office/officeart/2005/8/layout/hList7#1"/>
    <dgm:cxn modelId="{96859CF9-3C22-4AD6-8079-A8D6638AE453}" type="presOf" srcId="{FE40BCAA-3DFD-4E9B-9AA8-BF5304DBEE0E}" destId="{6B2EC755-3DA0-49D7-99A9-B59C4FC1A693}" srcOrd="0" destOrd="1" presId="urn:microsoft.com/office/officeart/2005/8/layout/hList7#1"/>
    <dgm:cxn modelId="{8238A14D-55C4-477F-B9A6-A3652E0A1D21}" type="presOf" srcId="{E638C9AC-EE94-4733-8C07-DA1170E1D344}" destId="{6B2EC755-3DA0-49D7-99A9-B59C4FC1A693}" srcOrd="0" destOrd="0" presId="urn:microsoft.com/office/officeart/2005/8/layout/hList7#1"/>
    <dgm:cxn modelId="{9A66DD58-296F-4406-BEC6-7A3632018A64}" srcId="{A1CD3725-B987-429D-8B55-CE450095BA40}" destId="{E638C9AC-EE94-4733-8C07-DA1170E1D344}" srcOrd="1" destOrd="0" parTransId="{C54DF931-E3ED-4D74-A3F9-0C7D3E0472B0}" sibTransId="{A0A104DA-2A98-4E07-B918-9DA9F7288969}"/>
    <dgm:cxn modelId="{8EBFFF35-97CF-4F2B-A18D-B94F57E6B522}" type="presOf" srcId="{CD169BC8-D7C0-4299-B350-604750FD4A51}" destId="{AF871F95-E38F-4633-99CD-49CA895A6344}" srcOrd="0" destOrd="1" presId="urn:microsoft.com/office/officeart/2005/8/layout/hList7#1"/>
    <dgm:cxn modelId="{8EDC011A-036C-4A1D-8435-69B8EA650DF5}" srcId="{FBF1E44D-370D-4E7F-B16E-B0B5BB2563F4}" destId="{733640D4-A5AE-4B27-905E-EB3695A54BF2}" srcOrd="1" destOrd="0" parTransId="{3FDF6543-4C30-4684-9A1C-E44AF60A9E0C}" sibTransId="{CE445C76-E261-4C37-BC59-4CE130ECD0B3}"/>
    <dgm:cxn modelId="{F8F7102C-1161-49BA-97A7-7A217150DDCA}" srcId="{1FD6633B-2863-4D0B-901B-3AC089583CA4}" destId="{A8AF9AC9-868E-4DFC-B251-124BBBCAAFD8}" srcOrd="3" destOrd="0" parTransId="{6D2D4DA4-5B8A-4955-93EA-353DBAE3322C}" sibTransId="{E4C3C9FE-A17B-4502-9779-13E50D681F64}"/>
    <dgm:cxn modelId="{DC95D518-F32A-4677-9838-44B3D3C3EAFE}" type="presOf" srcId="{F8D39E25-2379-46CE-AC38-BC70943F4DF1}" destId="{5F2A0618-C929-49CC-8DC3-F81FBD73416B}" srcOrd="1" destOrd="3" presId="urn:microsoft.com/office/officeart/2005/8/layout/hList7#1"/>
    <dgm:cxn modelId="{62C52CF0-1F64-44B4-BE93-97EEF47FE363}" srcId="{A1CD3725-B987-429D-8B55-CE450095BA40}" destId="{FBF1E44D-370D-4E7F-B16E-B0B5BB2563F4}" srcOrd="2" destOrd="0" parTransId="{47780EA0-7CA7-4C46-9491-925C27187F6A}" sibTransId="{188D305E-D53A-43CE-B8F1-5201099CCCDE}"/>
    <dgm:cxn modelId="{9E1640BE-F152-4170-A777-749C0EAE73DE}" type="presOf" srcId="{FBF1E44D-370D-4E7F-B16E-B0B5BB2563F4}" destId="{9F93C194-DB79-4B4B-B55F-30753F2A47D3}" srcOrd="0" destOrd="0" presId="urn:microsoft.com/office/officeart/2005/8/layout/hList7#1"/>
    <dgm:cxn modelId="{B15B8711-FC75-4B8E-9AA4-FAB9CC07ABFD}" srcId="{1FD6633B-2863-4D0B-901B-3AC089583CA4}" destId="{CD169BC8-D7C0-4299-B350-604750FD4A51}" srcOrd="0" destOrd="0" parTransId="{EAD3C926-C4A8-4D29-B191-4206B04E6303}" sibTransId="{5525E396-D4C5-4555-84CD-C560508A5EAB}"/>
    <dgm:cxn modelId="{A3B9FF91-81D4-43DC-A105-BA1A38F445DF}" type="presOf" srcId="{FE40BCAA-3DFD-4E9B-9AA8-BF5304DBEE0E}" destId="{ED4F172C-EB48-422C-B77A-8D0BE135A198}" srcOrd="1" destOrd="1" presId="urn:microsoft.com/office/officeart/2005/8/layout/hList7#1"/>
    <dgm:cxn modelId="{F25436B6-2192-495C-ABB6-4949D68D96E2}" srcId="{E638C9AC-EE94-4733-8C07-DA1170E1D344}" destId="{FE40BCAA-3DFD-4E9B-9AA8-BF5304DBEE0E}" srcOrd="0" destOrd="0" parTransId="{03A289D1-8565-4922-B24A-26647AF55006}" sibTransId="{90EAA2F4-001D-4559-9B29-CB5E515CC76B}"/>
    <dgm:cxn modelId="{347CCD75-D5CC-4D70-8FEC-71E440DCB0C0}" type="presOf" srcId="{F8D39E25-2379-46CE-AC38-BC70943F4DF1}" destId="{AF871F95-E38F-4633-99CD-49CA895A6344}" srcOrd="0" destOrd="3" presId="urn:microsoft.com/office/officeart/2005/8/layout/hList7#1"/>
    <dgm:cxn modelId="{28DF9D61-A535-43B8-A395-3C2A39B7AE44}" type="presOf" srcId="{369FA833-E5A0-4466-86DE-9D8EEE9F272E}" destId="{5F2A0618-C929-49CC-8DC3-F81FBD73416B}" srcOrd="1" destOrd="2" presId="urn:microsoft.com/office/officeart/2005/8/layout/hList7#1"/>
    <dgm:cxn modelId="{4F58168F-D5D0-41C1-8077-5F89E3ED6106}" type="presOf" srcId="{19576F4D-AE92-41B9-B2A3-D5D0AFE043E6}" destId="{9F93C194-DB79-4B4B-B55F-30753F2A47D3}" srcOrd="0" destOrd="1" presId="urn:microsoft.com/office/officeart/2005/8/layout/hList7#1"/>
    <dgm:cxn modelId="{3B70A07D-F007-4FA7-BE9D-B2F3DD1349E9}" type="presOf" srcId="{9CE81CFE-A9E3-41B5-A1CC-68CDD1662974}" destId="{AF871F95-E38F-4633-99CD-49CA895A6344}" srcOrd="0" destOrd="5" presId="urn:microsoft.com/office/officeart/2005/8/layout/hList7#1"/>
    <dgm:cxn modelId="{A6F85E75-C2D3-4F28-860C-042E1078CB17}" type="presOf" srcId="{733640D4-A5AE-4B27-905E-EB3695A54BF2}" destId="{9F93C194-DB79-4B4B-B55F-30753F2A47D3}" srcOrd="0" destOrd="2" presId="urn:microsoft.com/office/officeart/2005/8/layout/hList7#1"/>
    <dgm:cxn modelId="{E41CB9E7-DE4B-4560-A9EB-8E5D7CFAAB53}" type="presOf" srcId="{369FA833-E5A0-4466-86DE-9D8EEE9F272E}" destId="{AF871F95-E38F-4633-99CD-49CA895A6344}" srcOrd="0" destOrd="2" presId="urn:microsoft.com/office/officeart/2005/8/layout/hList7#1"/>
    <dgm:cxn modelId="{DA56B756-8919-4907-9CFE-952087414812}" srcId="{A1CD3725-B987-429D-8B55-CE450095BA40}" destId="{1FD6633B-2863-4D0B-901B-3AC089583CA4}" srcOrd="0" destOrd="0" parTransId="{068DD493-3355-4A08-B920-5CDE7F23402A}" sibTransId="{5D32EE71-EB40-44E2-9734-82517EEBF897}"/>
    <dgm:cxn modelId="{68C73BBE-EBE8-416B-BFE2-787A706647E2}" type="presOf" srcId="{E638C9AC-EE94-4733-8C07-DA1170E1D344}" destId="{ED4F172C-EB48-422C-B77A-8D0BE135A198}" srcOrd="1" destOrd="0" presId="urn:microsoft.com/office/officeart/2005/8/layout/hList7#1"/>
    <dgm:cxn modelId="{CF5DE16A-20E0-4D32-9945-6E587A07C3A2}" srcId="{1FD6633B-2863-4D0B-901B-3AC089583CA4}" destId="{F8D39E25-2379-46CE-AC38-BC70943F4DF1}" srcOrd="2" destOrd="0" parTransId="{615FD2F9-1B4D-4328-B489-71F644DC9F9E}" sibTransId="{AC5F8D0A-37F7-4B2D-96EC-0A78CFEC907E}"/>
    <dgm:cxn modelId="{A216C1BE-F15E-43C0-B9CD-02DA5925653F}" srcId="{1FD6633B-2863-4D0B-901B-3AC089583CA4}" destId="{369FA833-E5A0-4466-86DE-9D8EEE9F272E}" srcOrd="1" destOrd="0" parTransId="{D5ADF185-DA36-4849-B491-52657862EB28}" sibTransId="{6F27C1E9-1985-498F-858B-60932C78647D}"/>
    <dgm:cxn modelId="{388466C2-9F4A-447C-8810-9C4AD7A483AC}" type="presOf" srcId="{5D32EE71-EB40-44E2-9734-82517EEBF897}" destId="{636AE900-4B99-4D67-B1B8-5686F2AAAD45}" srcOrd="0" destOrd="0" presId="urn:microsoft.com/office/officeart/2005/8/layout/hList7#1"/>
    <dgm:cxn modelId="{036A9EE7-7946-4A5C-9D4B-42BDCAB52423}" type="presOf" srcId="{19576F4D-AE92-41B9-B2A3-D5D0AFE043E6}" destId="{70A9F649-EEF5-4EC3-9856-63BCCB076E2D}" srcOrd="1" destOrd="1" presId="urn:microsoft.com/office/officeart/2005/8/layout/hList7#1"/>
    <dgm:cxn modelId="{C537CA14-FC4F-49E0-9660-C993359C2DB5}" type="presOf" srcId="{733640D4-A5AE-4B27-905E-EB3695A54BF2}" destId="{70A9F649-EEF5-4EC3-9856-63BCCB076E2D}" srcOrd="1" destOrd="2" presId="urn:microsoft.com/office/officeart/2005/8/layout/hList7#1"/>
    <dgm:cxn modelId="{4F145F8D-675F-497F-80CA-E0E54DF30E34}" type="presOf" srcId="{9CE81CFE-A9E3-41B5-A1CC-68CDD1662974}" destId="{5F2A0618-C929-49CC-8DC3-F81FBD73416B}" srcOrd="1" destOrd="5" presId="urn:microsoft.com/office/officeart/2005/8/layout/hList7#1"/>
    <dgm:cxn modelId="{A1E53A73-2B87-4EB1-A505-9B3B812EDAF0}" type="presOf" srcId="{A1CD3725-B987-429D-8B55-CE450095BA40}" destId="{F8C2B203-515B-4ECD-A042-AC583F540CEC}" srcOrd="0" destOrd="0" presId="urn:microsoft.com/office/officeart/2005/8/layout/hList7#1"/>
    <dgm:cxn modelId="{7ECD763F-556B-4E2D-8EA3-EEE0EE6529A4}" type="presOf" srcId="{CD169BC8-D7C0-4299-B350-604750FD4A51}" destId="{5F2A0618-C929-49CC-8DC3-F81FBD73416B}" srcOrd="1" destOrd="1" presId="urn:microsoft.com/office/officeart/2005/8/layout/hList7#1"/>
    <dgm:cxn modelId="{1FE362C1-027D-4C34-9638-8553D5C61CDA}" type="presOf" srcId="{A8AF9AC9-868E-4DFC-B251-124BBBCAAFD8}" destId="{5F2A0618-C929-49CC-8DC3-F81FBD73416B}" srcOrd="1" destOrd="4" presId="urn:microsoft.com/office/officeart/2005/8/layout/hList7#1"/>
    <dgm:cxn modelId="{16D9BD62-1D87-4EA9-9CC0-C1B719EBB64E}" type="presOf" srcId="{1FD6633B-2863-4D0B-901B-3AC089583CA4}" destId="{AF871F95-E38F-4633-99CD-49CA895A6344}" srcOrd="0" destOrd="0" presId="urn:microsoft.com/office/officeart/2005/8/layout/hList7#1"/>
    <dgm:cxn modelId="{B4613303-07DC-46A5-8620-CE0D2113239A}" type="presParOf" srcId="{F8C2B203-515B-4ECD-A042-AC583F540CEC}" destId="{D2D0F21D-D1BE-4ED5-A00B-4E8C70C350EE}" srcOrd="0" destOrd="0" presId="urn:microsoft.com/office/officeart/2005/8/layout/hList7#1"/>
    <dgm:cxn modelId="{A76000B9-9D9F-4B3E-B438-3E0FBB641D09}" type="presParOf" srcId="{F8C2B203-515B-4ECD-A042-AC583F540CEC}" destId="{24ECBC61-1C67-49BA-BEE5-F7E348F92859}" srcOrd="1" destOrd="0" presId="urn:microsoft.com/office/officeart/2005/8/layout/hList7#1"/>
    <dgm:cxn modelId="{0C3F712B-BF7D-4E3D-806C-A80169287557}" type="presParOf" srcId="{24ECBC61-1C67-49BA-BEE5-F7E348F92859}" destId="{50B8B800-545F-481E-8F8E-C367FE4689AC}" srcOrd="0" destOrd="0" presId="urn:microsoft.com/office/officeart/2005/8/layout/hList7#1"/>
    <dgm:cxn modelId="{834C92C7-C1A3-459F-81A8-B13ABC08E19E}" type="presParOf" srcId="{50B8B800-545F-481E-8F8E-C367FE4689AC}" destId="{AF871F95-E38F-4633-99CD-49CA895A6344}" srcOrd="0" destOrd="0" presId="urn:microsoft.com/office/officeart/2005/8/layout/hList7#1"/>
    <dgm:cxn modelId="{0FB6ECC8-F4A3-4476-A55A-B71045BDC60F}" type="presParOf" srcId="{50B8B800-545F-481E-8F8E-C367FE4689AC}" destId="{5F2A0618-C929-49CC-8DC3-F81FBD73416B}" srcOrd="1" destOrd="0" presId="urn:microsoft.com/office/officeart/2005/8/layout/hList7#1"/>
    <dgm:cxn modelId="{EA958C16-EF11-4359-A631-484E520C0CBC}" type="presParOf" srcId="{50B8B800-545F-481E-8F8E-C367FE4689AC}" destId="{E8CB6484-FEDC-4541-A222-9F9F9660E149}" srcOrd="2" destOrd="0" presId="urn:microsoft.com/office/officeart/2005/8/layout/hList7#1"/>
    <dgm:cxn modelId="{E2D8CEA3-D1ED-4F2A-BEC9-464CF79F0890}" type="presParOf" srcId="{50B8B800-545F-481E-8F8E-C367FE4689AC}" destId="{EB264218-E937-4E3D-A73B-90943B290B96}" srcOrd="3" destOrd="0" presId="urn:microsoft.com/office/officeart/2005/8/layout/hList7#1"/>
    <dgm:cxn modelId="{428CC490-5570-48A7-A8FB-EB76FF750238}" type="presParOf" srcId="{24ECBC61-1C67-49BA-BEE5-F7E348F92859}" destId="{636AE900-4B99-4D67-B1B8-5686F2AAAD45}" srcOrd="1" destOrd="0" presId="urn:microsoft.com/office/officeart/2005/8/layout/hList7#1"/>
    <dgm:cxn modelId="{F4B9F686-AC97-436B-AD13-F7BB0969E5C4}" type="presParOf" srcId="{24ECBC61-1C67-49BA-BEE5-F7E348F92859}" destId="{4E9D5BE3-2AFB-4984-9A52-981F14BC0B98}" srcOrd="2" destOrd="0" presId="urn:microsoft.com/office/officeart/2005/8/layout/hList7#1"/>
    <dgm:cxn modelId="{59FECD5A-1653-4941-98A0-2FFA254D85D8}" type="presParOf" srcId="{4E9D5BE3-2AFB-4984-9A52-981F14BC0B98}" destId="{6B2EC755-3DA0-49D7-99A9-B59C4FC1A693}" srcOrd="0" destOrd="0" presId="urn:microsoft.com/office/officeart/2005/8/layout/hList7#1"/>
    <dgm:cxn modelId="{AA7E28E3-44C0-4F59-B3F6-D83B1814E424}" type="presParOf" srcId="{4E9D5BE3-2AFB-4984-9A52-981F14BC0B98}" destId="{ED4F172C-EB48-422C-B77A-8D0BE135A198}" srcOrd="1" destOrd="0" presId="urn:microsoft.com/office/officeart/2005/8/layout/hList7#1"/>
    <dgm:cxn modelId="{F33A9A04-51CD-4785-8383-910FB3ED27EC}" type="presParOf" srcId="{4E9D5BE3-2AFB-4984-9A52-981F14BC0B98}" destId="{2AFBB66A-9F26-4236-B705-F1C5F1B9784F}" srcOrd="2" destOrd="0" presId="urn:microsoft.com/office/officeart/2005/8/layout/hList7#1"/>
    <dgm:cxn modelId="{D76A1910-7D6C-42A5-B860-8B44351A4383}" type="presParOf" srcId="{4E9D5BE3-2AFB-4984-9A52-981F14BC0B98}" destId="{1317E815-9343-4C76-837C-A63715655FCC}" srcOrd="3" destOrd="0" presId="urn:microsoft.com/office/officeart/2005/8/layout/hList7#1"/>
    <dgm:cxn modelId="{84A422DB-CB6B-4AE1-86B2-F4C96D01EC61}" type="presParOf" srcId="{24ECBC61-1C67-49BA-BEE5-F7E348F92859}" destId="{87400C74-2F5A-451C-97AC-5041E31E2C19}" srcOrd="3" destOrd="0" presId="urn:microsoft.com/office/officeart/2005/8/layout/hList7#1"/>
    <dgm:cxn modelId="{B3486D40-641A-4E1D-94CC-D57048CF7DE9}" type="presParOf" srcId="{24ECBC61-1C67-49BA-BEE5-F7E348F92859}" destId="{D2F43687-6E74-4115-8B31-0355F893A636}" srcOrd="4" destOrd="0" presId="urn:microsoft.com/office/officeart/2005/8/layout/hList7#1"/>
    <dgm:cxn modelId="{7922EFE8-BC81-4942-89F3-ACC4970ADC44}" type="presParOf" srcId="{D2F43687-6E74-4115-8B31-0355F893A636}" destId="{9F93C194-DB79-4B4B-B55F-30753F2A47D3}" srcOrd="0" destOrd="0" presId="urn:microsoft.com/office/officeart/2005/8/layout/hList7#1"/>
    <dgm:cxn modelId="{5E8634DA-7061-4F8B-A720-3563660332A0}" type="presParOf" srcId="{D2F43687-6E74-4115-8B31-0355F893A636}" destId="{70A9F649-EEF5-4EC3-9856-63BCCB076E2D}" srcOrd="1" destOrd="0" presId="urn:microsoft.com/office/officeart/2005/8/layout/hList7#1"/>
    <dgm:cxn modelId="{AAEAF1C3-1271-4B52-9652-18755588950C}" type="presParOf" srcId="{D2F43687-6E74-4115-8B31-0355F893A636}" destId="{D65CE84B-F6CC-4C6C-81CF-6D98583F3300}" srcOrd="2" destOrd="0" presId="urn:microsoft.com/office/officeart/2005/8/layout/hList7#1"/>
    <dgm:cxn modelId="{D12110A4-73A7-4563-99ED-478AAE3F1C48}" type="presParOf" srcId="{D2F43687-6E74-4115-8B31-0355F893A636}" destId="{FC38F8D0-25A0-48D8-BFBD-06425EEC464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6F65CB-94DA-4CB2-817A-16541FE6FC59}" type="doc">
      <dgm:prSet loTypeId="urn:microsoft.com/office/officeart/2005/8/layout/list1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340E4171-B10B-4C73-B28C-7A09F935F57B}">
      <dgm:prSet phldrT="[Tekst]" custT="1"/>
      <dgm:spPr>
        <a:ln>
          <a:solidFill>
            <a:srgbClr val="E97265"/>
          </a:solidFill>
        </a:ln>
      </dgm:spPr>
      <dgm:t>
        <a:bodyPr/>
        <a:lstStyle/>
        <a:p>
          <a:r>
            <a:rPr lang="pl-PL" sz="2100" b="0" dirty="0" smtClean="0">
              <a:latin typeface="Cambria" pitchFamily="18" charset="0"/>
            </a:rPr>
            <a:t>szeroki dostęp do telefonów komórkowych posiadających aparat fotograficzny,</a:t>
          </a:r>
          <a:endParaRPr lang="pl-PL" sz="2100" b="0" dirty="0">
            <a:latin typeface="Cambria" pitchFamily="18" charset="0"/>
          </a:endParaRPr>
        </a:p>
      </dgm:t>
    </dgm:pt>
    <dgm:pt modelId="{305ADA70-EF72-4DB0-9E01-8295133ABEED}" type="parTrans" cxnId="{D148BBFF-DEBB-49C9-87E7-795CE48CCB71}">
      <dgm:prSet/>
      <dgm:spPr/>
      <dgm:t>
        <a:bodyPr/>
        <a:lstStyle/>
        <a:p>
          <a:endParaRPr lang="pl-PL"/>
        </a:p>
      </dgm:t>
    </dgm:pt>
    <dgm:pt modelId="{52AB5B5C-1B07-425A-82A0-6A6D1764A644}" type="sibTrans" cxnId="{D148BBFF-DEBB-49C9-87E7-795CE48CCB71}">
      <dgm:prSet/>
      <dgm:spPr/>
      <dgm:t>
        <a:bodyPr/>
        <a:lstStyle/>
        <a:p>
          <a:endParaRPr lang="pl-PL"/>
        </a:p>
      </dgm:t>
    </dgm:pt>
    <dgm:pt modelId="{7D1971A2-3C25-425C-B706-6E3D3E449050}">
      <dgm:prSet phldrT="[Tekst]" custT="1"/>
      <dgm:spPr>
        <a:ln>
          <a:solidFill>
            <a:srgbClr val="E97265"/>
          </a:solidFill>
        </a:ln>
      </dgm:spPr>
      <dgm:t>
        <a:bodyPr/>
        <a:lstStyle/>
        <a:p>
          <a:r>
            <a:rPr lang="pl-PL" sz="2100" b="0" dirty="0" smtClean="0">
              <a:latin typeface="Cambria" pitchFamily="18" charset="0"/>
            </a:rPr>
            <a:t>coraz większa popularność mediów społecznościowych, </a:t>
          </a:r>
          <a:endParaRPr lang="pl-PL" sz="2100" b="0" dirty="0">
            <a:latin typeface="Cambria" pitchFamily="18" charset="0"/>
          </a:endParaRPr>
        </a:p>
      </dgm:t>
    </dgm:pt>
    <dgm:pt modelId="{034F2F8C-0DB8-4C1D-BFF4-3540E768D151}" type="parTrans" cxnId="{E8355BD0-1640-4322-8BF7-2463A2B86E61}">
      <dgm:prSet/>
      <dgm:spPr/>
      <dgm:t>
        <a:bodyPr/>
        <a:lstStyle/>
        <a:p>
          <a:endParaRPr lang="pl-PL"/>
        </a:p>
      </dgm:t>
    </dgm:pt>
    <dgm:pt modelId="{F6092DC3-ACCB-4790-8D5B-7B9A421201FF}" type="sibTrans" cxnId="{E8355BD0-1640-4322-8BF7-2463A2B86E61}">
      <dgm:prSet/>
      <dgm:spPr/>
      <dgm:t>
        <a:bodyPr/>
        <a:lstStyle/>
        <a:p>
          <a:endParaRPr lang="pl-PL"/>
        </a:p>
      </dgm:t>
    </dgm:pt>
    <dgm:pt modelId="{27A53F25-7614-4264-BA4A-47909018A608}">
      <dgm:prSet phldrT="[Tekst]" custT="1"/>
      <dgm:spPr>
        <a:ln>
          <a:solidFill>
            <a:srgbClr val="E97265"/>
          </a:solidFill>
        </a:ln>
      </dgm:spPr>
      <dgm:t>
        <a:bodyPr/>
        <a:lstStyle/>
        <a:p>
          <a:r>
            <a:rPr lang="pl-PL" sz="2100" b="0" dirty="0" smtClean="0">
              <a:latin typeface="Cambria" pitchFamily="18" charset="0"/>
            </a:rPr>
            <a:t>łatwy dostęp do Internetu </a:t>
          </a:r>
          <a:endParaRPr lang="pl-PL" sz="2100" b="0" dirty="0">
            <a:latin typeface="Cambria" pitchFamily="18" charset="0"/>
          </a:endParaRPr>
        </a:p>
      </dgm:t>
    </dgm:pt>
    <dgm:pt modelId="{D45B7A74-527A-4455-9008-B99853B66371}" type="parTrans" cxnId="{E853B181-7046-46B2-A185-6767A78477FE}">
      <dgm:prSet/>
      <dgm:spPr/>
      <dgm:t>
        <a:bodyPr/>
        <a:lstStyle/>
        <a:p>
          <a:endParaRPr lang="pl-PL"/>
        </a:p>
      </dgm:t>
    </dgm:pt>
    <dgm:pt modelId="{086D1657-09E1-437D-AD52-CEFB97787418}" type="sibTrans" cxnId="{E853B181-7046-46B2-A185-6767A78477FE}">
      <dgm:prSet/>
      <dgm:spPr/>
      <dgm:t>
        <a:bodyPr/>
        <a:lstStyle/>
        <a:p>
          <a:endParaRPr lang="pl-PL"/>
        </a:p>
      </dgm:t>
    </dgm:pt>
    <dgm:pt modelId="{A296505A-E356-45CC-8F3C-8A37D160A537}" type="pres">
      <dgm:prSet presAssocID="{F56F65CB-94DA-4CB2-817A-16541FE6FC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9ADE69-5B65-4A73-9FEF-956A96545489}" type="pres">
      <dgm:prSet presAssocID="{340E4171-B10B-4C73-B28C-7A09F935F57B}" presName="parentLin" presStyleCnt="0"/>
      <dgm:spPr/>
    </dgm:pt>
    <dgm:pt modelId="{EE3D4625-AD0B-450B-B306-986F502D28B7}" type="pres">
      <dgm:prSet presAssocID="{340E4171-B10B-4C73-B28C-7A09F935F57B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4647DAED-068D-4570-B5E7-69FEEED26749}" type="pres">
      <dgm:prSet presAssocID="{340E4171-B10B-4C73-B28C-7A09F935F57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FFB53A-9014-414A-A3F9-DD3E8F009E02}" type="pres">
      <dgm:prSet presAssocID="{340E4171-B10B-4C73-B28C-7A09F935F57B}" presName="negativeSpace" presStyleCnt="0"/>
      <dgm:spPr/>
    </dgm:pt>
    <dgm:pt modelId="{2855AB16-2407-4970-B861-D71DA3BA01E8}" type="pres">
      <dgm:prSet presAssocID="{340E4171-B10B-4C73-B28C-7A09F935F57B}" presName="childText" presStyleLbl="conFgAcc1" presStyleIdx="0" presStyleCnt="3">
        <dgm:presLayoutVars>
          <dgm:bulletEnabled val="1"/>
        </dgm:presLayoutVars>
      </dgm:prSet>
      <dgm:spPr>
        <a:solidFill>
          <a:srgbClr val="FEE3DA">
            <a:alpha val="89804"/>
          </a:srgbClr>
        </a:solidFill>
        <a:ln>
          <a:solidFill>
            <a:srgbClr val="FEE3DA"/>
          </a:solidFill>
        </a:ln>
      </dgm:spPr>
    </dgm:pt>
    <dgm:pt modelId="{5FFF4076-DA7F-458D-AAFC-61BE09611A73}" type="pres">
      <dgm:prSet presAssocID="{52AB5B5C-1B07-425A-82A0-6A6D1764A644}" presName="spaceBetweenRectangles" presStyleCnt="0"/>
      <dgm:spPr/>
    </dgm:pt>
    <dgm:pt modelId="{8E4D9F4A-E173-476C-9A1A-373E57C497C8}" type="pres">
      <dgm:prSet presAssocID="{7D1971A2-3C25-425C-B706-6E3D3E449050}" presName="parentLin" presStyleCnt="0"/>
      <dgm:spPr/>
    </dgm:pt>
    <dgm:pt modelId="{185547B2-5998-4B79-A66B-19E0743340F2}" type="pres">
      <dgm:prSet presAssocID="{7D1971A2-3C25-425C-B706-6E3D3E449050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E829814A-EE74-4BC0-AEA3-5C0967F08F49}" type="pres">
      <dgm:prSet presAssocID="{7D1971A2-3C25-425C-B706-6E3D3E4490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36A583-C7B8-4CBD-989D-0FB9515359CD}" type="pres">
      <dgm:prSet presAssocID="{7D1971A2-3C25-425C-B706-6E3D3E449050}" presName="negativeSpace" presStyleCnt="0"/>
      <dgm:spPr/>
    </dgm:pt>
    <dgm:pt modelId="{9BFF9DF2-C5D5-4828-ABF9-A1A025ED0F02}" type="pres">
      <dgm:prSet presAssocID="{7D1971A2-3C25-425C-B706-6E3D3E449050}" presName="childText" presStyleLbl="conFgAcc1" presStyleIdx="1" presStyleCnt="3">
        <dgm:presLayoutVars>
          <dgm:bulletEnabled val="1"/>
        </dgm:presLayoutVars>
      </dgm:prSet>
      <dgm:spPr>
        <a:solidFill>
          <a:srgbClr val="FEE3DA">
            <a:alpha val="90000"/>
          </a:srgbClr>
        </a:solidFill>
        <a:ln>
          <a:solidFill>
            <a:srgbClr val="FEE3DA"/>
          </a:solidFill>
        </a:ln>
      </dgm:spPr>
    </dgm:pt>
    <dgm:pt modelId="{2D557E40-C446-4EC6-8F5B-8B4494576043}" type="pres">
      <dgm:prSet presAssocID="{F6092DC3-ACCB-4790-8D5B-7B9A421201FF}" presName="spaceBetweenRectangles" presStyleCnt="0"/>
      <dgm:spPr/>
    </dgm:pt>
    <dgm:pt modelId="{B0B71BD5-7300-4F07-8741-8732ACDE8880}" type="pres">
      <dgm:prSet presAssocID="{27A53F25-7614-4264-BA4A-47909018A608}" presName="parentLin" presStyleCnt="0"/>
      <dgm:spPr/>
    </dgm:pt>
    <dgm:pt modelId="{D81466F8-B667-489D-88B2-3F65131C5C08}" type="pres">
      <dgm:prSet presAssocID="{27A53F25-7614-4264-BA4A-47909018A608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8C7AD9EF-9FA6-4E0F-8008-A77B1ED38CC9}" type="pres">
      <dgm:prSet presAssocID="{27A53F25-7614-4264-BA4A-47909018A6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5E2137-B75C-472C-9A7D-21A8E1709AE4}" type="pres">
      <dgm:prSet presAssocID="{27A53F25-7614-4264-BA4A-47909018A608}" presName="negativeSpace" presStyleCnt="0"/>
      <dgm:spPr/>
    </dgm:pt>
    <dgm:pt modelId="{D3EB230E-F394-4650-B7D1-168342D6797B}" type="pres">
      <dgm:prSet presAssocID="{27A53F25-7614-4264-BA4A-47909018A608}" presName="childText" presStyleLbl="conFgAcc1" presStyleIdx="2" presStyleCnt="3">
        <dgm:presLayoutVars>
          <dgm:bulletEnabled val="1"/>
        </dgm:presLayoutVars>
      </dgm:prSet>
      <dgm:spPr>
        <a:solidFill>
          <a:srgbClr val="FEE3DA">
            <a:alpha val="90000"/>
          </a:srgbClr>
        </a:solidFill>
        <a:ln>
          <a:solidFill>
            <a:srgbClr val="FEE3DA"/>
          </a:solidFill>
        </a:ln>
      </dgm:spPr>
    </dgm:pt>
  </dgm:ptLst>
  <dgm:cxnLst>
    <dgm:cxn modelId="{E853B181-7046-46B2-A185-6767A78477FE}" srcId="{F56F65CB-94DA-4CB2-817A-16541FE6FC59}" destId="{27A53F25-7614-4264-BA4A-47909018A608}" srcOrd="2" destOrd="0" parTransId="{D45B7A74-527A-4455-9008-B99853B66371}" sibTransId="{086D1657-09E1-437D-AD52-CEFB97787418}"/>
    <dgm:cxn modelId="{2B6C0864-22CA-404F-AABC-9A57B081C814}" type="presOf" srcId="{27A53F25-7614-4264-BA4A-47909018A608}" destId="{D81466F8-B667-489D-88B2-3F65131C5C08}" srcOrd="0" destOrd="0" presId="urn:microsoft.com/office/officeart/2005/8/layout/list1"/>
    <dgm:cxn modelId="{FCA17BDD-BF43-4924-9E17-2110083160CB}" type="presOf" srcId="{F56F65CB-94DA-4CB2-817A-16541FE6FC59}" destId="{A296505A-E356-45CC-8F3C-8A37D160A537}" srcOrd="0" destOrd="0" presId="urn:microsoft.com/office/officeart/2005/8/layout/list1"/>
    <dgm:cxn modelId="{D148BBFF-DEBB-49C9-87E7-795CE48CCB71}" srcId="{F56F65CB-94DA-4CB2-817A-16541FE6FC59}" destId="{340E4171-B10B-4C73-B28C-7A09F935F57B}" srcOrd="0" destOrd="0" parTransId="{305ADA70-EF72-4DB0-9E01-8295133ABEED}" sibTransId="{52AB5B5C-1B07-425A-82A0-6A6D1764A644}"/>
    <dgm:cxn modelId="{E8355BD0-1640-4322-8BF7-2463A2B86E61}" srcId="{F56F65CB-94DA-4CB2-817A-16541FE6FC59}" destId="{7D1971A2-3C25-425C-B706-6E3D3E449050}" srcOrd="1" destOrd="0" parTransId="{034F2F8C-0DB8-4C1D-BFF4-3540E768D151}" sibTransId="{F6092DC3-ACCB-4790-8D5B-7B9A421201FF}"/>
    <dgm:cxn modelId="{7E35AC27-E565-4632-9FA9-A6CA2B2A0A66}" type="presOf" srcId="{27A53F25-7614-4264-BA4A-47909018A608}" destId="{8C7AD9EF-9FA6-4E0F-8008-A77B1ED38CC9}" srcOrd="1" destOrd="0" presId="urn:microsoft.com/office/officeart/2005/8/layout/list1"/>
    <dgm:cxn modelId="{747AE768-2243-41BF-B52E-1ED6F3088BF4}" type="presOf" srcId="{7D1971A2-3C25-425C-B706-6E3D3E449050}" destId="{185547B2-5998-4B79-A66B-19E0743340F2}" srcOrd="0" destOrd="0" presId="urn:microsoft.com/office/officeart/2005/8/layout/list1"/>
    <dgm:cxn modelId="{95F6A2C7-B163-4D10-84DD-0F0A08A52C95}" type="presOf" srcId="{7D1971A2-3C25-425C-B706-6E3D3E449050}" destId="{E829814A-EE74-4BC0-AEA3-5C0967F08F49}" srcOrd="1" destOrd="0" presId="urn:microsoft.com/office/officeart/2005/8/layout/list1"/>
    <dgm:cxn modelId="{E6388C86-A720-4B3E-A2FA-ADF0B90CB694}" type="presOf" srcId="{340E4171-B10B-4C73-B28C-7A09F935F57B}" destId="{4647DAED-068D-4570-B5E7-69FEEED26749}" srcOrd="1" destOrd="0" presId="urn:microsoft.com/office/officeart/2005/8/layout/list1"/>
    <dgm:cxn modelId="{E427EE8F-334E-404B-A08D-A9BADC533D3E}" type="presOf" srcId="{340E4171-B10B-4C73-B28C-7A09F935F57B}" destId="{EE3D4625-AD0B-450B-B306-986F502D28B7}" srcOrd="0" destOrd="0" presId="urn:microsoft.com/office/officeart/2005/8/layout/list1"/>
    <dgm:cxn modelId="{5F1AEEE1-C1BA-4C22-9B39-523FA3900630}" type="presParOf" srcId="{A296505A-E356-45CC-8F3C-8A37D160A537}" destId="{B19ADE69-5B65-4A73-9FEF-956A96545489}" srcOrd="0" destOrd="0" presId="urn:microsoft.com/office/officeart/2005/8/layout/list1"/>
    <dgm:cxn modelId="{40CAA883-11EB-42ED-8BDE-29C21F75BD39}" type="presParOf" srcId="{B19ADE69-5B65-4A73-9FEF-956A96545489}" destId="{EE3D4625-AD0B-450B-B306-986F502D28B7}" srcOrd="0" destOrd="0" presId="urn:microsoft.com/office/officeart/2005/8/layout/list1"/>
    <dgm:cxn modelId="{B5958DBD-4359-4CD6-A620-40C55789AEEB}" type="presParOf" srcId="{B19ADE69-5B65-4A73-9FEF-956A96545489}" destId="{4647DAED-068D-4570-B5E7-69FEEED26749}" srcOrd="1" destOrd="0" presId="urn:microsoft.com/office/officeart/2005/8/layout/list1"/>
    <dgm:cxn modelId="{9153E72D-ADD3-42E6-8528-4089DC12AC37}" type="presParOf" srcId="{A296505A-E356-45CC-8F3C-8A37D160A537}" destId="{55FFB53A-9014-414A-A3F9-DD3E8F009E02}" srcOrd="1" destOrd="0" presId="urn:microsoft.com/office/officeart/2005/8/layout/list1"/>
    <dgm:cxn modelId="{6ABFD558-0884-4EA7-83BF-936DAD063C4B}" type="presParOf" srcId="{A296505A-E356-45CC-8F3C-8A37D160A537}" destId="{2855AB16-2407-4970-B861-D71DA3BA01E8}" srcOrd="2" destOrd="0" presId="urn:microsoft.com/office/officeart/2005/8/layout/list1"/>
    <dgm:cxn modelId="{3232A17E-A65B-4AEF-81A7-DB4AF2B58E93}" type="presParOf" srcId="{A296505A-E356-45CC-8F3C-8A37D160A537}" destId="{5FFF4076-DA7F-458D-AAFC-61BE09611A73}" srcOrd="3" destOrd="0" presId="urn:microsoft.com/office/officeart/2005/8/layout/list1"/>
    <dgm:cxn modelId="{18340307-59AA-43E8-A88C-8E9DC71B29C3}" type="presParOf" srcId="{A296505A-E356-45CC-8F3C-8A37D160A537}" destId="{8E4D9F4A-E173-476C-9A1A-373E57C497C8}" srcOrd="4" destOrd="0" presId="urn:microsoft.com/office/officeart/2005/8/layout/list1"/>
    <dgm:cxn modelId="{8D14163D-75CB-4612-AB1B-E7AF2DFC9069}" type="presParOf" srcId="{8E4D9F4A-E173-476C-9A1A-373E57C497C8}" destId="{185547B2-5998-4B79-A66B-19E0743340F2}" srcOrd="0" destOrd="0" presId="urn:microsoft.com/office/officeart/2005/8/layout/list1"/>
    <dgm:cxn modelId="{59AE4DF6-FBFC-4190-8FBB-BC6AE50EFFD6}" type="presParOf" srcId="{8E4D9F4A-E173-476C-9A1A-373E57C497C8}" destId="{E829814A-EE74-4BC0-AEA3-5C0967F08F49}" srcOrd="1" destOrd="0" presId="urn:microsoft.com/office/officeart/2005/8/layout/list1"/>
    <dgm:cxn modelId="{F0860791-47A8-40C1-9A82-5347B2E73F94}" type="presParOf" srcId="{A296505A-E356-45CC-8F3C-8A37D160A537}" destId="{D536A583-C7B8-4CBD-989D-0FB9515359CD}" srcOrd="5" destOrd="0" presId="urn:microsoft.com/office/officeart/2005/8/layout/list1"/>
    <dgm:cxn modelId="{FE1C4C1E-2828-4D7B-9A4F-72DB4DA378FD}" type="presParOf" srcId="{A296505A-E356-45CC-8F3C-8A37D160A537}" destId="{9BFF9DF2-C5D5-4828-ABF9-A1A025ED0F02}" srcOrd="6" destOrd="0" presId="urn:microsoft.com/office/officeart/2005/8/layout/list1"/>
    <dgm:cxn modelId="{1644656B-C4FC-49FB-9566-72E266E11D02}" type="presParOf" srcId="{A296505A-E356-45CC-8F3C-8A37D160A537}" destId="{2D557E40-C446-4EC6-8F5B-8B4494576043}" srcOrd="7" destOrd="0" presId="urn:microsoft.com/office/officeart/2005/8/layout/list1"/>
    <dgm:cxn modelId="{22AF6D96-0E03-43F6-A32E-07CD3412F56E}" type="presParOf" srcId="{A296505A-E356-45CC-8F3C-8A37D160A537}" destId="{B0B71BD5-7300-4F07-8741-8732ACDE8880}" srcOrd="8" destOrd="0" presId="urn:microsoft.com/office/officeart/2005/8/layout/list1"/>
    <dgm:cxn modelId="{6875B6EB-5372-41DF-84A7-9F9D6A352ECC}" type="presParOf" srcId="{B0B71BD5-7300-4F07-8741-8732ACDE8880}" destId="{D81466F8-B667-489D-88B2-3F65131C5C08}" srcOrd="0" destOrd="0" presId="urn:microsoft.com/office/officeart/2005/8/layout/list1"/>
    <dgm:cxn modelId="{F2037AB3-DDE6-4093-8EBA-AAA27F04FB8D}" type="presParOf" srcId="{B0B71BD5-7300-4F07-8741-8732ACDE8880}" destId="{8C7AD9EF-9FA6-4E0F-8008-A77B1ED38CC9}" srcOrd="1" destOrd="0" presId="urn:microsoft.com/office/officeart/2005/8/layout/list1"/>
    <dgm:cxn modelId="{267F1220-99F4-4BA9-9866-6224778A7DFA}" type="presParOf" srcId="{A296505A-E356-45CC-8F3C-8A37D160A537}" destId="{655E2137-B75C-472C-9A7D-21A8E1709AE4}" srcOrd="9" destOrd="0" presId="urn:microsoft.com/office/officeart/2005/8/layout/list1"/>
    <dgm:cxn modelId="{79D867DD-D1FF-4743-B8F9-4676FEA78F3E}" type="presParOf" srcId="{A296505A-E356-45CC-8F3C-8A37D160A537}" destId="{D3EB230E-F394-4650-B7D1-168342D679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9E72A-CB30-4ED7-92B1-2FFE5D1F232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CA41D79-C20D-4849-8EFC-09881381EB82}">
      <dgm:prSet phldrT="[Teks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endParaRPr lang="pl-PL" sz="1600" dirty="0" smtClean="0">
            <a:latin typeface="Cambria" pitchFamily="18" charset="0"/>
          </a:endParaRPr>
        </a:p>
        <a:p>
          <a:endParaRPr lang="pl-PL" sz="1600" dirty="0" smtClean="0">
            <a:latin typeface="Cambria" pitchFamily="18" charset="0"/>
          </a:endParaRPr>
        </a:p>
        <a:p>
          <a:r>
            <a:rPr lang="pl-PL" sz="1900" b="1" dirty="0" smtClean="0">
              <a:solidFill>
                <a:schemeClr val="tx1"/>
              </a:solidFill>
              <a:latin typeface="Cambria" pitchFamily="18" charset="0"/>
            </a:rPr>
            <a:t>Jeśli jesteś świadkiem rozpowszechniania czyjegoś zdjęcia wśród znajomych, bądź w Internecie – REAGUJ!</a:t>
          </a:r>
        </a:p>
        <a:p>
          <a:r>
            <a:rPr lang="pl-PL" sz="1900" b="1" dirty="0" smtClean="0">
              <a:solidFill>
                <a:schemeClr val="tx1"/>
              </a:solidFill>
              <a:latin typeface="Cambria" pitchFamily="18" charset="0"/>
            </a:rPr>
            <a:t>Zgłoś zdjęcie moderatorowi, poinformuj rodziców, nauczycieli. </a:t>
          </a:r>
        </a:p>
        <a:p>
          <a:endParaRPr lang="pl-PL" sz="1600" b="1" dirty="0" smtClean="0">
            <a:solidFill>
              <a:schemeClr val="tx1"/>
            </a:solidFill>
            <a:latin typeface="Cambria" pitchFamily="18" charset="0"/>
          </a:endParaRPr>
        </a:p>
        <a:p>
          <a:endParaRPr lang="pl-PL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5ED8FA0F-B29B-49DA-8A11-E5EFCB5E0A3B}" type="parTrans" cxnId="{6130B145-8085-472C-8161-3B21B079F03A}">
      <dgm:prSet/>
      <dgm:spPr/>
      <dgm:t>
        <a:bodyPr/>
        <a:lstStyle/>
        <a:p>
          <a:endParaRPr lang="pl-PL"/>
        </a:p>
      </dgm:t>
    </dgm:pt>
    <dgm:pt modelId="{764D5350-CEEB-4487-A2EB-3BA4E288C8F2}" type="sibTrans" cxnId="{6130B145-8085-472C-8161-3B21B079F03A}">
      <dgm:prSet/>
      <dgm:spPr/>
      <dgm:t>
        <a:bodyPr/>
        <a:lstStyle/>
        <a:p>
          <a:endParaRPr lang="pl-PL"/>
        </a:p>
      </dgm:t>
    </dgm:pt>
    <dgm:pt modelId="{0DD5F3D4-FA9F-4ACE-AA15-A0AECCB9DBFF}">
      <dgm:prSet phldrT="[Tekst]" custT="1"/>
      <dgm:spPr>
        <a:solidFill>
          <a:schemeClr val="bg1"/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tx1"/>
              </a:solidFill>
              <a:latin typeface="Cambria" pitchFamily="18" charset="0"/>
            </a:rPr>
            <a:t>Nie ulegaj presji otoczenia! Nie bierz udziału </a:t>
          </a:r>
          <a:br>
            <a:rPr lang="pl-PL" sz="2000" b="1" dirty="0" smtClean="0">
              <a:solidFill>
                <a:schemeClr val="tx1"/>
              </a:solidFill>
              <a:latin typeface="Cambria" pitchFamily="18" charset="0"/>
            </a:rPr>
          </a:br>
          <a:r>
            <a:rPr lang="pl-PL" sz="2000" b="1" dirty="0" smtClean="0">
              <a:solidFill>
                <a:schemeClr val="tx1"/>
              </a:solidFill>
              <a:latin typeface="Cambria" pitchFamily="18" charset="0"/>
            </a:rPr>
            <a:t>w rozpowszechnianiu czyichś nagich zdjęć! </a:t>
          </a:r>
        </a:p>
        <a:p>
          <a:r>
            <a:rPr lang="pl-PL" sz="2000" b="1" dirty="0" smtClean="0">
              <a:solidFill>
                <a:schemeClr val="tx1"/>
              </a:solidFill>
              <a:latin typeface="Cambria" pitchFamily="18" charset="0"/>
            </a:rPr>
            <a:t>Sprawianie komuś bólu nie jest </a:t>
          </a:r>
          <a:r>
            <a:rPr lang="pl-PL" sz="2000" b="1" dirty="0" err="1" smtClean="0">
              <a:solidFill>
                <a:schemeClr val="tx1"/>
              </a:solidFill>
              <a:latin typeface="Cambria" pitchFamily="18" charset="0"/>
            </a:rPr>
            <a:t>cool</a:t>
          </a:r>
          <a:r>
            <a:rPr lang="pl-PL" sz="2000" b="1" dirty="0" smtClean="0">
              <a:solidFill>
                <a:schemeClr val="tx1"/>
              </a:solidFill>
              <a:latin typeface="Cambria" pitchFamily="18" charset="0"/>
            </a:rPr>
            <a:t>!</a:t>
          </a:r>
          <a:endParaRPr lang="pl-PL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AF80326B-ABD3-46D6-86AA-410E2183543A}" type="parTrans" cxnId="{2A462BFD-44FE-4128-90F8-B8ED7CD901FA}">
      <dgm:prSet/>
      <dgm:spPr/>
      <dgm:t>
        <a:bodyPr/>
        <a:lstStyle/>
        <a:p>
          <a:endParaRPr lang="pl-PL"/>
        </a:p>
      </dgm:t>
    </dgm:pt>
    <dgm:pt modelId="{A1E4ED08-F401-4781-B851-02A69D633D76}" type="sibTrans" cxnId="{2A462BFD-44FE-4128-90F8-B8ED7CD901FA}">
      <dgm:prSet/>
      <dgm:spPr/>
      <dgm:t>
        <a:bodyPr/>
        <a:lstStyle/>
        <a:p>
          <a:endParaRPr lang="pl-PL"/>
        </a:p>
      </dgm:t>
    </dgm:pt>
    <dgm:pt modelId="{C318B408-CC52-4EBC-884C-0CD08590F961}" type="pres">
      <dgm:prSet presAssocID="{6DC9E72A-CB30-4ED7-92B1-2FFE5D1F232E}" presName="Name0" presStyleCnt="0">
        <dgm:presLayoutVars>
          <dgm:dir/>
          <dgm:animLvl val="lvl"/>
          <dgm:resizeHandles val="exact"/>
        </dgm:presLayoutVars>
      </dgm:prSet>
      <dgm:spPr/>
    </dgm:pt>
    <dgm:pt modelId="{033DF93D-C3DF-46FA-B407-945CDF796BB2}" type="pres">
      <dgm:prSet presAssocID="{1CA41D79-C20D-4849-8EFC-09881381EB82}" presName="parTxOnly" presStyleLbl="node1" presStyleIdx="0" presStyleCnt="2" custLinFactNeighborX="17658" custLinFactNeighborY="509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95FD51-FE03-46C1-80FF-845F63B8BBEB}" type="pres">
      <dgm:prSet presAssocID="{764D5350-CEEB-4487-A2EB-3BA4E288C8F2}" presName="parTxOnlySpace" presStyleCnt="0"/>
      <dgm:spPr/>
    </dgm:pt>
    <dgm:pt modelId="{AC9BC466-80F7-428D-8D1E-FDB52D01DF4B}" type="pres">
      <dgm:prSet presAssocID="{0DD5F3D4-FA9F-4ACE-AA15-A0AECCB9DBFF}" presName="parTxOnly" presStyleLbl="node1" presStyleIdx="1" presStyleCnt="2" custLinFactNeighborX="25465" custLinFactNeighborY="52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7C167F1-C672-4775-881C-334AC53886FD}" type="presOf" srcId="{1CA41D79-C20D-4849-8EFC-09881381EB82}" destId="{033DF93D-C3DF-46FA-B407-945CDF796BB2}" srcOrd="0" destOrd="0" presId="urn:microsoft.com/office/officeart/2005/8/layout/chevron1"/>
    <dgm:cxn modelId="{DBBA1760-304B-4709-890D-B354FCD2433C}" type="presOf" srcId="{6DC9E72A-CB30-4ED7-92B1-2FFE5D1F232E}" destId="{C318B408-CC52-4EBC-884C-0CD08590F961}" srcOrd="0" destOrd="0" presId="urn:microsoft.com/office/officeart/2005/8/layout/chevron1"/>
    <dgm:cxn modelId="{6130B145-8085-472C-8161-3B21B079F03A}" srcId="{6DC9E72A-CB30-4ED7-92B1-2FFE5D1F232E}" destId="{1CA41D79-C20D-4849-8EFC-09881381EB82}" srcOrd="0" destOrd="0" parTransId="{5ED8FA0F-B29B-49DA-8A11-E5EFCB5E0A3B}" sibTransId="{764D5350-CEEB-4487-A2EB-3BA4E288C8F2}"/>
    <dgm:cxn modelId="{2A462BFD-44FE-4128-90F8-B8ED7CD901FA}" srcId="{6DC9E72A-CB30-4ED7-92B1-2FFE5D1F232E}" destId="{0DD5F3D4-FA9F-4ACE-AA15-A0AECCB9DBFF}" srcOrd="1" destOrd="0" parTransId="{AF80326B-ABD3-46D6-86AA-410E2183543A}" sibTransId="{A1E4ED08-F401-4781-B851-02A69D633D76}"/>
    <dgm:cxn modelId="{2894F529-E135-48B7-90C9-E115B213A528}" type="presOf" srcId="{0DD5F3D4-FA9F-4ACE-AA15-A0AECCB9DBFF}" destId="{AC9BC466-80F7-428D-8D1E-FDB52D01DF4B}" srcOrd="0" destOrd="0" presId="urn:microsoft.com/office/officeart/2005/8/layout/chevron1"/>
    <dgm:cxn modelId="{739F9842-64BC-4D89-887F-3152CF3F99DD}" type="presParOf" srcId="{C318B408-CC52-4EBC-884C-0CD08590F961}" destId="{033DF93D-C3DF-46FA-B407-945CDF796BB2}" srcOrd="0" destOrd="0" presId="urn:microsoft.com/office/officeart/2005/8/layout/chevron1"/>
    <dgm:cxn modelId="{F73D224B-FA58-465D-AD0C-798F6C043073}" type="presParOf" srcId="{C318B408-CC52-4EBC-884C-0CD08590F961}" destId="{2795FD51-FE03-46C1-80FF-845F63B8BBEB}" srcOrd="1" destOrd="0" presId="urn:microsoft.com/office/officeart/2005/8/layout/chevron1"/>
    <dgm:cxn modelId="{BF82DDE2-6772-4A21-A8A3-1558C7E2ED94}" type="presParOf" srcId="{C318B408-CC52-4EBC-884C-0CD08590F961}" destId="{AC9BC466-80F7-428D-8D1E-FDB52D01DF4B}" srcOrd="2" destOrd="0" presId="urn:microsoft.com/office/officeart/2005/8/layout/chevron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EC6E0A-B279-45B5-94DD-3910BB0F67D6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4E612F3B-B791-4014-8DCC-91DE7F9E7147}">
      <dgm:prSet phldrT="[Tekst]" custT="1"/>
      <dgm:spPr/>
      <dgm:t>
        <a:bodyPr/>
        <a:lstStyle/>
        <a:p>
          <a:r>
            <a:rPr lang="pl-PL" sz="2800" b="1" dirty="0" smtClean="0">
              <a:solidFill>
                <a:schemeClr val="tx1"/>
              </a:solidFill>
              <a:latin typeface="Cambria" pitchFamily="18" charset="0"/>
            </a:rPr>
            <a:t>znaczna nerwowość</a:t>
          </a:r>
          <a:endParaRPr lang="pl-PL" sz="2800" b="1" dirty="0">
            <a:solidFill>
              <a:schemeClr val="tx1"/>
            </a:solidFill>
            <a:latin typeface="Cambria" pitchFamily="18" charset="0"/>
          </a:endParaRPr>
        </a:p>
      </dgm:t>
    </dgm:pt>
    <dgm:pt modelId="{2EF2996F-F04F-46B9-B1E7-A44A9A0CD01E}" type="parTrans" cxnId="{08B44589-271A-48AF-84C7-FD1B34776A33}">
      <dgm:prSet/>
      <dgm:spPr/>
      <dgm:t>
        <a:bodyPr/>
        <a:lstStyle/>
        <a:p>
          <a:endParaRPr lang="pl-PL"/>
        </a:p>
      </dgm:t>
    </dgm:pt>
    <dgm:pt modelId="{E947D06F-07DA-47F3-A617-7A0F3CDA6110}" type="sibTrans" cxnId="{08B44589-271A-48AF-84C7-FD1B34776A33}">
      <dgm:prSet/>
      <dgm:spPr/>
      <dgm:t>
        <a:bodyPr/>
        <a:lstStyle/>
        <a:p>
          <a:endParaRPr lang="pl-PL"/>
        </a:p>
      </dgm:t>
    </dgm:pt>
    <dgm:pt modelId="{5A542E0A-D4F9-4D8C-AF0F-6FB0C0C1AF70}">
      <dgm:prSet phldrT="[Tekst]" custT="1"/>
      <dgm:spPr/>
      <dgm:t>
        <a:bodyPr/>
        <a:lstStyle/>
        <a:p>
          <a:r>
            <a:rPr lang="pl-PL" sz="2800" b="1" dirty="0" smtClean="0">
              <a:solidFill>
                <a:schemeClr val="tx1"/>
              </a:solidFill>
              <a:latin typeface="Cambria" pitchFamily="18" charset="0"/>
            </a:rPr>
            <a:t>problemy ze spaniem </a:t>
          </a:r>
          <a:endParaRPr lang="pl-PL" sz="2800" b="1" dirty="0">
            <a:solidFill>
              <a:schemeClr val="tx1"/>
            </a:solidFill>
            <a:latin typeface="Cambria" pitchFamily="18" charset="0"/>
          </a:endParaRPr>
        </a:p>
      </dgm:t>
    </dgm:pt>
    <dgm:pt modelId="{EA150951-4173-4A05-A409-B7F3327F03F7}" type="parTrans" cxnId="{D024F0DA-D0A0-4697-B9FD-2BBFDBC6951B}">
      <dgm:prSet/>
      <dgm:spPr/>
      <dgm:t>
        <a:bodyPr/>
        <a:lstStyle/>
        <a:p>
          <a:endParaRPr lang="pl-PL"/>
        </a:p>
      </dgm:t>
    </dgm:pt>
    <dgm:pt modelId="{52D91D94-F258-472E-A2FC-AFA0D211BD7D}" type="sibTrans" cxnId="{D024F0DA-D0A0-4697-B9FD-2BBFDBC6951B}">
      <dgm:prSet/>
      <dgm:spPr/>
      <dgm:t>
        <a:bodyPr/>
        <a:lstStyle/>
        <a:p>
          <a:endParaRPr lang="pl-PL"/>
        </a:p>
      </dgm:t>
    </dgm:pt>
    <dgm:pt modelId="{1AA372A6-8E70-42FD-B1D1-43B10B1C94D4}">
      <dgm:prSet phldrT="[Tekst]" custT="1"/>
      <dgm:spPr/>
      <dgm:t>
        <a:bodyPr/>
        <a:lstStyle/>
        <a:p>
          <a:r>
            <a:rPr lang="pl-PL" sz="2800" b="1" dirty="0" smtClean="0">
              <a:solidFill>
                <a:schemeClr val="tx1"/>
              </a:solidFill>
              <a:latin typeface="Cambria" pitchFamily="18" charset="0"/>
            </a:rPr>
            <a:t>brak apetytu</a:t>
          </a:r>
          <a:endParaRPr lang="pl-PL" sz="2800" b="1" dirty="0">
            <a:solidFill>
              <a:schemeClr val="tx1"/>
            </a:solidFill>
            <a:latin typeface="Cambria" pitchFamily="18" charset="0"/>
          </a:endParaRPr>
        </a:p>
      </dgm:t>
    </dgm:pt>
    <dgm:pt modelId="{E229004F-86C3-4F1A-A2F6-A300228A9A22}" type="parTrans" cxnId="{33C68FCD-01C8-42D9-9191-1CD99840C09A}">
      <dgm:prSet/>
      <dgm:spPr/>
      <dgm:t>
        <a:bodyPr/>
        <a:lstStyle/>
        <a:p>
          <a:endParaRPr lang="pl-PL"/>
        </a:p>
      </dgm:t>
    </dgm:pt>
    <dgm:pt modelId="{7A2D6DDD-6089-47F1-BCBF-141687EB0FE3}" type="sibTrans" cxnId="{33C68FCD-01C8-42D9-9191-1CD99840C09A}">
      <dgm:prSet/>
      <dgm:spPr/>
      <dgm:t>
        <a:bodyPr/>
        <a:lstStyle/>
        <a:p>
          <a:endParaRPr lang="pl-PL"/>
        </a:p>
      </dgm:t>
    </dgm:pt>
    <dgm:pt modelId="{45773E5B-182A-4382-AAC6-98C80511F1E2}">
      <dgm:prSet phldrT="[Tekst]" custT="1"/>
      <dgm:spPr/>
      <dgm:t>
        <a:bodyPr/>
        <a:lstStyle/>
        <a:p>
          <a:r>
            <a:rPr lang="pl-PL" sz="2800" b="1" dirty="0" smtClean="0">
              <a:solidFill>
                <a:schemeClr val="tx1"/>
              </a:solidFill>
              <a:latin typeface="Cambria" pitchFamily="18" charset="0"/>
            </a:rPr>
            <a:t>próby samobójcze</a:t>
          </a:r>
          <a:endParaRPr lang="pl-PL" sz="2800" b="1" dirty="0">
            <a:solidFill>
              <a:schemeClr val="tx1"/>
            </a:solidFill>
            <a:latin typeface="Cambria" pitchFamily="18" charset="0"/>
          </a:endParaRPr>
        </a:p>
      </dgm:t>
    </dgm:pt>
    <dgm:pt modelId="{A25974F6-27C0-4FC1-8216-7E0E3BF0401C}" type="parTrans" cxnId="{3DCAB01D-2C46-4C56-B65B-83113689B1A5}">
      <dgm:prSet/>
      <dgm:spPr/>
      <dgm:t>
        <a:bodyPr/>
        <a:lstStyle/>
        <a:p>
          <a:endParaRPr lang="pl-PL"/>
        </a:p>
      </dgm:t>
    </dgm:pt>
    <dgm:pt modelId="{A47BF348-7D16-48CD-B26E-8516BF786734}" type="sibTrans" cxnId="{3DCAB01D-2C46-4C56-B65B-83113689B1A5}">
      <dgm:prSet/>
      <dgm:spPr/>
      <dgm:t>
        <a:bodyPr/>
        <a:lstStyle/>
        <a:p>
          <a:endParaRPr lang="pl-PL"/>
        </a:p>
      </dgm:t>
    </dgm:pt>
    <dgm:pt modelId="{732263E0-2B66-4DF0-9225-9F935175AD23}">
      <dgm:prSet phldrT="[Tekst]" custT="1"/>
      <dgm:spPr/>
      <dgm:t>
        <a:bodyPr/>
        <a:lstStyle/>
        <a:p>
          <a:r>
            <a:rPr lang="pl-PL" sz="2800" b="1" dirty="0" smtClean="0">
              <a:solidFill>
                <a:schemeClr val="tx1"/>
              </a:solidFill>
              <a:latin typeface="Cambria" pitchFamily="18" charset="0"/>
            </a:rPr>
            <a:t>poczucie zagrożenia</a:t>
          </a:r>
          <a:endParaRPr lang="pl-PL" sz="2800" b="1" dirty="0">
            <a:solidFill>
              <a:schemeClr val="tx1"/>
            </a:solidFill>
            <a:latin typeface="Cambria" pitchFamily="18" charset="0"/>
          </a:endParaRPr>
        </a:p>
      </dgm:t>
    </dgm:pt>
    <dgm:pt modelId="{AD57DC69-0506-4E71-8E1E-64552A0D1769}" type="parTrans" cxnId="{3C4E3382-0323-4ED1-B8CF-02CA53FC725E}">
      <dgm:prSet/>
      <dgm:spPr/>
      <dgm:t>
        <a:bodyPr/>
        <a:lstStyle/>
        <a:p>
          <a:endParaRPr lang="pl-PL"/>
        </a:p>
      </dgm:t>
    </dgm:pt>
    <dgm:pt modelId="{6526C6C7-448C-47C2-A29E-442CA3E89FF8}" type="sibTrans" cxnId="{3C4E3382-0323-4ED1-B8CF-02CA53FC725E}">
      <dgm:prSet/>
      <dgm:spPr/>
      <dgm:t>
        <a:bodyPr/>
        <a:lstStyle/>
        <a:p>
          <a:endParaRPr lang="pl-PL"/>
        </a:p>
      </dgm:t>
    </dgm:pt>
    <dgm:pt modelId="{806095E0-5F54-41AD-9236-4B9B6C986619}">
      <dgm:prSet phldrT="[Tekst]" custT="1"/>
      <dgm:spPr/>
      <dgm:t>
        <a:bodyPr/>
        <a:lstStyle/>
        <a:p>
          <a:r>
            <a:rPr lang="pl-PL" sz="2800" b="1" dirty="0" smtClean="0">
              <a:solidFill>
                <a:schemeClr val="tx1"/>
              </a:solidFill>
              <a:latin typeface="Cambria" pitchFamily="18" charset="0"/>
            </a:rPr>
            <a:t>obawa o życie swoje lub swoich najbliższych</a:t>
          </a:r>
          <a:endParaRPr lang="pl-PL" sz="2800" b="1" dirty="0">
            <a:solidFill>
              <a:schemeClr val="tx1"/>
            </a:solidFill>
            <a:latin typeface="Cambria" pitchFamily="18" charset="0"/>
          </a:endParaRPr>
        </a:p>
      </dgm:t>
    </dgm:pt>
    <dgm:pt modelId="{A8F6FB9D-E6D5-4A87-A52A-800B431D9FEA}" type="parTrans" cxnId="{3C02B14A-3E31-4F6E-A905-3C446EA574A1}">
      <dgm:prSet/>
      <dgm:spPr/>
      <dgm:t>
        <a:bodyPr/>
        <a:lstStyle/>
        <a:p>
          <a:endParaRPr lang="pl-PL"/>
        </a:p>
      </dgm:t>
    </dgm:pt>
    <dgm:pt modelId="{E19205A4-843B-4A75-802F-098996372B04}" type="sibTrans" cxnId="{3C02B14A-3E31-4F6E-A905-3C446EA574A1}">
      <dgm:prSet/>
      <dgm:spPr/>
      <dgm:t>
        <a:bodyPr/>
        <a:lstStyle/>
        <a:p>
          <a:endParaRPr lang="pl-PL"/>
        </a:p>
      </dgm:t>
    </dgm:pt>
    <dgm:pt modelId="{21252C80-F584-42AC-A656-C0A497F8B5B5}">
      <dgm:prSet phldrT="[Tekst]" custT="1"/>
      <dgm:spPr/>
      <dgm:t>
        <a:bodyPr/>
        <a:lstStyle/>
        <a:p>
          <a:r>
            <a:rPr lang="pl-PL" sz="2800" b="1" dirty="0" smtClean="0">
              <a:solidFill>
                <a:schemeClr val="tx1"/>
              </a:solidFill>
              <a:latin typeface="Cambria" pitchFamily="18" charset="0"/>
            </a:rPr>
            <a:t>zaburzenia koncentracji</a:t>
          </a:r>
          <a:endParaRPr lang="pl-PL" sz="2800" b="1" dirty="0">
            <a:solidFill>
              <a:schemeClr val="tx1"/>
            </a:solidFill>
            <a:latin typeface="Cambria" pitchFamily="18" charset="0"/>
          </a:endParaRPr>
        </a:p>
      </dgm:t>
    </dgm:pt>
    <dgm:pt modelId="{F8F65A50-9A14-48C7-BA77-2A250AE913D4}" type="parTrans" cxnId="{13C8CF12-218F-4BF2-8CD5-3C89D1FB6D23}">
      <dgm:prSet/>
      <dgm:spPr/>
      <dgm:t>
        <a:bodyPr/>
        <a:lstStyle/>
        <a:p>
          <a:endParaRPr lang="pl-PL"/>
        </a:p>
      </dgm:t>
    </dgm:pt>
    <dgm:pt modelId="{D472718E-ABEA-4B48-A298-32A88726CFE8}" type="sibTrans" cxnId="{13C8CF12-218F-4BF2-8CD5-3C89D1FB6D23}">
      <dgm:prSet/>
      <dgm:spPr/>
      <dgm:t>
        <a:bodyPr/>
        <a:lstStyle/>
        <a:p>
          <a:endParaRPr lang="pl-PL"/>
        </a:p>
      </dgm:t>
    </dgm:pt>
    <dgm:pt modelId="{9DC57082-79B7-44F6-BA48-CBEB7BA24332}">
      <dgm:prSet phldrT="[Tekst]" custT="1"/>
      <dgm:spPr/>
      <dgm:t>
        <a:bodyPr/>
        <a:lstStyle/>
        <a:p>
          <a:r>
            <a:rPr lang="pl-PL" sz="2800" b="1" dirty="0" smtClean="0">
              <a:solidFill>
                <a:schemeClr val="tx1"/>
              </a:solidFill>
              <a:latin typeface="Cambria" pitchFamily="18" charset="0"/>
            </a:rPr>
            <a:t>brak poczucia bezpieczeństwa</a:t>
          </a:r>
          <a:endParaRPr lang="pl-PL" sz="2800" b="1" dirty="0">
            <a:solidFill>
              <a:schemeClr val="tx1"/>
            </a:solidFill>
            <a:latin typeface="Cambria" pitchFamily="18" charset="0"/>
          </a:endParaRPr>
        </a:p>
      </dgm:t>
    </dgm:pt>
    <dgm:pt modelId="{C77F422E-0C07-40A3-97A6-1F21FEF13FDB}" type="parTrans" cxnId="{2B0FB219-498D-4981-8F7B-013B7AA503D9}">
      <dgm:prSet/>
      <dgm:spPr/>
      <dgm:t>
        <a:bodyPr/>
        <a:lstStyle/>
        <a:p>
          <a:endParaRPr lang="pl-PL"/>
        </a:p>
      </dgm:t>
    </dgm:pt>
    <dgm:pt modelId="{1C53E939-C66A-462C-B9C3-1C308B86B883}" type="sibTrans" cxnId="{2B0FB219-498D-4981-8F7B-013B7AA503D9}">
      <dgm:prSet/>
      <dgm:spPr/>
      <dgm:t>
        <a:bodyPr/>
        <a:lstStyle/>
        <a:p>
          <a:endParaRPr lang="pl-PL"/>
        </a:p>
      </dgm:t>
    </dgm:pt>
    <dgm:pt modelId="{F1D3089A-3C57-4AED-9C74-142B1BA54936}" type="pres">
      <dgm:prSet presAssocID="{11EC6E0A-B279-45B5-94DD-3910BB0F67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6C07DF1-90A2-4E3E-8339-6FD124CDFB71}" type="pres">
      <dgm:prSet presAssocID="{732263E0-2B66-4DF0-9225-9F935175AD2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634B5E-D966-486F-A34E-877F9960FEA6}" type="pres">
      <dgm:prSet presAssocID="{6526C6C7-448C-47C2-A29E-442CA3E89FF8}" presName="sibTrans" presStyleCnt="0"/>
      <dgm:spPr/>
    </dgm:pt>
    <dgm:pt modelId="{03CEBC7B-7B7B-4CBF-9B91-7100FC182DF5}" type="pres">
      <dgm:prSet presAssocID="{806095E0-5F54-41AD-9236-4B9B6C98661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E36D37-6C27-4EA8-930B-5E1405E92BE7}" type="pres">
      <dgm:prSet presAssocID="{E19205A4-843B-4A75-802F-098996372B04}" presName="sibTrans" presStyleCnt="0"/>
      <dgm:spPr/>
    </dgm:pt>
    <dgm:pt modelId="{226064B3-C2FB-4FDD-977A-9455328B5E5A}" type="pres">
      <dgm:prSet presAssocID="{9DC57082-79B7-44F6-BA48-CBEB7BA2433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FBB4FF-68B9-4DCD-AE45-C23F41C6D4BF}" type="pres">
      <dgm:prSet presAssocID="{1C53E939-C66A-462C-B9C3-1C308B86B883}" presName="sibTrans" presStyleCnt="0"/>
      <dgm:spPr/>
    </dgm:pt>
    <dgm:pt modelId="{1D5F3F0E-7F5C-4918-A897-34147B05A775}" type="pres">
      <dgm:prSet presAssocID="{4E612F3B-B791-4014-8DCC-91DE7F9E714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DC6A45-D617-486D-80D9-7A79DAD03184}" type="pres">
      <dgm:prSet presAssocID="{E947D06F-07DA-47F3-A617-7A0F3CDA6110}" presName="sibTrans" presStyleCnt="0"/>
      <dgm:spPr/>
    </dgm:pt>
    <dgm:pt modelId="{4BA743D5-340D-4E54-8269-ED1837D2831E}" type="pres">
      <dgm:prSet presAssocID="{21252C80-F584-42AC-A656-C0A497F8B5B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E22735-DCB2-400A-B38C-DF40C32949DE}" type="pres">
      <dgm:prSet presAssocID="{D472718E-ABEA-4B48-A298-32A88726CFE8}" presName="sibTrans" presStyleCnt="0"/>
      <dgm:spPr/>
    </dgm:pt>
    <dgm:pt modelId="{2FF0C6FF-7107-4157-BE85-B654BD034ED4}" type="pres">
      <dgm:prSet presAssocID="{5A542E0A-D4F9-4D8C-AF0F-6FB0C0C1AF7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EAB1C2-EEB5-431C-A108-46FE96D03622}" type="pres">
      <dgm:prSet presAssocID="{52D91D94-F258-472E-A2FC-AFA0D211BD7D}" presName="sibTrans" presStyleCnt="0"/>
      <dgm:spPr/>
    </dgm:pt>
    <dgm:pt modelId="{6F2B1CEB-C453-4B57-B1BE-89430449753E}" type="pres">
      <dgm:prSet presAssocID="{1AA372A6-8E70-42FD-B1D1-43B10B1C94D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487204-4577-4549-841B-66192E85ECB0}" type="pres">
      <dgm:prSet presAssocID="{7A2D6DDD-6089-47F1-BCBF-141687EB0FE3}" presName="sibTrans" presStyleCnt="0"/>
      <dgm:spPr/>
    </dgm:pt>
    <dgm:pt modelId="{D1D89E92-EA3A-4BE4-853C-8C62C62CBA2E}" type="pres">
      <dgm:prSet presAssocID="{45773E5B-182A-4382-AAC6-98C80511F1E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5F759AA-CDEB-40F9-A377-91DDCC62AB03}" type="presOf" srcId="{1AA372A6-8E70-42FD-B1D1-43B10B1C94D4}" destId="{6F2B1CEB-C453-4B57-B1BE-89430449753E}" srcOrd="0" destOrd="0" presId="urn:microsoft.com/office/officeart/2005/8/layout/default#1"/>
    <dgm:cxn modelId="{CA8375D0-1420-48D6-BB0E-B802669877BC}" type="presOf" srcId="{11EC6E0A-B279-45B5-94DD-3910BB0F67D6}" destId="{F1D3089A-3C57-4AED-9C74-142B1BA54936}" srcOrd="0" destOrd="0" presId="urn:microsoft.com/office/officeart/2005/8/layout/default#1"/>
    <dgm:cxn modelId="{33C68FCD-01C8-42D9-9191-1CD99840C09A}" srcId="{11EC6E0A-B279-45B5-94DD-3910BB0F67D6}" destId="{1AA372A6-8E70-42FD-B1D1-43B10B1C94D4}" srcOrd="6" destOrd="0" parTransId="{E229004F-86C3-4F1A-A2F6-A300228A9A22}" sibTransId="{7A2D6DDD-6089-47F1-BCBF-141687EB0FE3}"/>
    <dgm:cxn modelId="{08B2927F-4A3B-477F-90A8-C53AA4D58102}" type="presOf" srcId="{21252C80-F584-42AC-A656-C0A497F8B5B5}" destId="{4BA743D5-340D-4E54-8269-ED1837D2831E}" srcOrd="0" destOrd="0" presId="urn:microsoft.com/office/officeart/2005/8/layout/default#1"/>
    <dgm:cxn modelId="{08B44589-271A-48AF-84C7-FD1B34776A33}" srcId="{11EC6E0A-B279-45B5-94DD-3910BB0F67D6}" destId="{4E612F3B-B791-4014-8DCC-91DE7F9E7147}" srcOrd="3" destOrd="0" parTransId="{2EF2996F-F04F-46B9-B1E7-A44A9A0CD01E}" sibTransId="{E947D06F-07DA-47F3-A617-7A0F3CDA6110}"/>
    <dgm:cxn modelId="{1241243A-DB3D-4BFB-929D-3A8845CFA26F}" type="presOf" srcId="{9DC57082-79B7-44F6-BA48-CBEB7BA24332}" destId="{226064B3-C2FB-4FDD-977A-9455328B5E5A}" srcOrd="0" destOrd="0" presId="urn:microsoft.com/office/officeart/2005/8/layout/default#1"/>
    <dgm:cxn modelId="{A08CB5C3-62D6-4BC6-BAF7-BFCAB8E4B8A9}" type="presOf" srcId="{806095E0-5F54-41AD-9236-4B9B6C986619}" destId="{03CEBC7B-7B7B-4CBF-9B91-7100FC182DF5}" srcOrd="0" destOrd="0" presId="urn:microsoft.com/office/officeart/2005/8/layout/default#1"/>
    <dgm:cxn modelId="{3C02B14A-3E31-4F6E-A905-3C446EA574A1}" srcId="{11EC6E0A-B279-45B5-94DD-3910BB0F67D6}" destId="{806095E0-5F54-41AD-9236-4B9B6C986619}" srcOrd="1" destOrd="0" parTransId="{A8F6FB9D-E6D5-4A87-A52A-800B431D9FEA}" sibTransId="{E19205A4-843B-4A75-802F-098996372B04}"/>
    <dgm:cxn modelId="{970ED3B2-4C13-413B-9D83-0358CF17D370}" type="presOf" srcId="{5A542E0A-D4F9-4D8C-AF0F-6FB0C0C1AF70}" destId="{2FF0C6FF-7107-4157-BE85-B654BD034ED4}" srcOrd="0" destOrd="0" presId="urn:microsoft.com/office/officeart/2005/8/layout/default#1"/>
    <dgm:cxn modelId="{D024F0DA-D0A0-4697-B9FD-2BBFDBC6951B}" srcId="{11EC6E0A-B279-45B5-94DD-3910BB0F67D6}" destId="{5A542E0A-D4F9-4D8C-AF0F-6FB0C0C1AF70}" srcOrd="5" destOrd="0" parTransId="{EA150951-4173-4A05-A409-B7F3327F03F7}" sibTransId="{52D91D94-F258-472E-A2FC-AFA0D211BD7D}"/>
    <dgm:cxn modelId="{98045368-C984-4AE3-93CD-80D5778203CB}" type="presOf" srcId="{4E612F3B-B791-4014-8DCC-91DE7F9E7147}" destId="{1D5F3F0E-7F5C-4918-A897-34147B05A775}" srcOrd="0" destOrd="0" presId="urn:microsoft.com/office/officeart/2005/8/layout/default#1"/>
    <dgm:cxn modelId="{2B0FB219-498D-4981-8F7B-013B7AA503D9}" srcId="{11EC6E0A-B279-45B5-94DD-3910BB0F67D6}" destId="{9DC57082-79B7-44F6-BA48-CBEB7BA24332}" srcOrd="2" destOrd="0" parTransId="{C77F422E-0C07-40A3-97A6-1F21FEF13FDB}" sibTransId="{1C53E939-C66A-462C-B9C3-1C308B86B883}"/>
    <dgm:cxn modelId="{3C4E3382-0323-4ED1-B8CF-02CA53FC725E}" srcId="{11EC6E0A-B279-45B5-94DD-3910BB0F67D6}" destId="{732263E0-2B66-4DF0-9225-9F935175AD23}" srcOrd="0" destOrd="0" parTransId="{AD57DC69-0506-4E71-8E1E-64552A0D1769}" sibTransId="{6526C6C7-448C-47C2-A29E-442CA3E89FF8}"/>
    <dgm:cxn modelId="{367C9D9B-6BB9-4C66-A306-93BF3162FFD4}" type="presOf" srcId="{732263E0-2B66-4DF0-9225-9F935175AD23}" destId="{86C07DF1-90A2-4E3E-8339-6FD124CDFB71}" srcOrd="0" destOrd="0" presId="urn:microsoft.com/office/officeart/2005/8/layout/default#1"/>
    <dgm:cxn modelId="{13C8CF12-218F-4BF2-8CD5-3C89D1FB6D23}" srcId="{11EC6E0A-B279-45B5-94DD-3910BB0F67D6}" destId="{21252C80-F584-42AC-A656-C0A497F8B5B5}" srcOrd="4" destOrd="0" parTransId="{F8F65A50-9A14-48C7-BA77-2A250AE913D4}" sibTransId="{D472718E-ABEA-4B48-A298-32A88726CFE8}"/>
    <dgm:cxn modelId="{3DCAB01D-2C46-4C56-B65B-83113689B1A5}" srcId="{11EC6E0A-B279-45B5-94DD-3910BB0F67D6}" destId="{45773E5B-182A-4382-AAC6-98C80511F1E2}" srcOrd="7" destOrd="0" parTransId="{A25974F6-27C0-4FC1-8216-7E0E3BF0401C}" sibTransId="{A47BF348-7D16-48CD-B26E-8516BF786734}"/>
    <dgm:cxn modelId="{7648F69E-07A8-4E2F-BD76-A3852D6423E6}" type="presOf" srcId="{45773E5B-182A-4382-AAC6-98C80511F1E2}" destId="{D1D89E92-EA3A-4BE4-853C-8C62C62CBA2E}" srcOrd="0" destOrd="0" presId="urn:microsoft.com/office/officeart/2005/8/layout/default#1"/>
    <dgm:cxn modelId="{3CBAA101-92F4-4031-9888-D2ED71FE7335}" type="presParOf" srcId="{F1D3089A-3C57-4AED-9C74-142B1BA54936}" destId="{86C07DF1-90A2-4E3E-8339-6FD124CDFB71}" srcOrd="0" destOrd="0" presId="urn:microsoft.com/office/officeart/2005/8/layout/default#1"/>
    <dgm:cxn modelId="{86596D52-FA25-4D7C-B991-6C9C18877390}" type="presParOf" srcId="{F1D3089A-3C57-4AED-9C74-142B1BA54936}" destId="{43634B5E-D966-486F-A34E-877F9960FEA6}" srcOrd="1" destOrd="0" presId="urn:microsoft.com/office/officeart/2005/8/layout/default#1"/>
    <dgm:cxn modelId="{3B7CAFA6-2E92-4BAA-9915-8617FC6B69E8}" type="presParOf" srcId="{F1D3089A-3C57-4AED-9C74-142B1BA54936}" destId="{03CEBC7B-7B7B-4CBF-9B91-7100FC182DF5}" srcOrd="2" destOrd="0" presId="urn:microsoft.com/office/officeart/2005/8/layout/default#1"/>
    <dgm:cxn modelId="{F2632AFE-E9FB-4149-932B-2C6DC8E35FC4}" type="presParOf" srcId="{F1D3089A-3C57-4AED-9C74-142B1BA54936}" destId="{1EE36D37-6C27-4EA8-930B-5E1405E92BE7}" srcOrd="3" destOrd="0" presId="urn:microsoft.com/office/officeart/2005/8/layout/default#1"/>
    <dgm:cxn modelId="{8C72E780-E9EF-4AFE-9EAD-BC4788AA4706}" type="presParOf" srcId="{F1D3089A-3C57-4AED-9C74-142B1BA54936}" destId="{226064B3-C2FB-4FDD-977A-9455328B5E5A}" srcOrd="4" destOrd="0" presId="urn:microsoft.com/office/officeart/2005/8/layout/default#1"/>
    <dgm:cxn modelId="{B8273B94-D4C2-42D2-80AA-B02B79C4A3D5}" type="presParOf" srcId="{F1D3089A-3C57-4AED-9C74-142B1BA54936}" destId="{C9FBB4FF-68B9-4DCD-AE45-C23F41C6D4BF}" srcOrd="5" destOrd="0" presId="urn:microsoft.com/office/officeart/2005/8/layout/default#1"/>
    <dgm:cxn modelId="{FFB12F44-D202-4CFF-88F7-D1306F0EEC35}" type="presParOf" srcId="{F1D3089A-3C57-4AED-9C74-142B1BA54936}" destId="{1D5F3F0E-7F5C-4918-A897-34147B05A775}" srcOrd="6" destOrd="0" presId="urn:microsoft.com/office/officeart/2005/8/layout/default#1"/>
    <dgm:cxn modelId="{2D7DB1AB-68FC-4454-952E-DA16F83FBCB0}" type="presParOf" srcId="{F1D3089A-3C57-4AED-9C74-142B1BA54936}" destId="{2EDC6A45-D617-486D-80D9-7A79DAD03184}" srcOrd="7" destOrd="0" presId="urn:microsoft.com/office/officeart/2005/8/layout/default#1"/>
    <dgm:cxn modelId="{100802C4-9C6A-42B0-ADEE-3DBCA220A2F0}" type="presParOf" srcId="{F1D3089A-3C57-4AED-9C74-142B1BA54936}" destId="{4BA743D5-340D-4E54-8269-ED1837D2831E}" srcOrd="8" destOrd="0" presId="urn:microsoft.com/office/officeart/2005/8/layout/default#1"/>
    <dgm:cxn modelId="{4E075340-1014-4FB6-9731-68E030D9F4AA}" type="presParOf" srcId="{F1D3089A-3C57-4AED-9C74-142B1BA54936}" destId="{2FE22735-DCB2-400A-B38C-DF40C32949DE}" srcOrd="9" destOrd="0" presId="urn:microsoft.com/office/officeart/2005/8/layout/default#1"/>
    <dgm:cxn modelId="{C6232DB5-5BA8-48B3-AA76-D0F30294E41B}" type="presParOf" srcId="{F1D3089A-3C57-4AED-9C74-142B1BA54936}" destId="{2FF0C6FF-7107-4157-BE85-B654BD034ED4}" srcOrd="10" destOrd="0" presId="urn:microsoft.com/office/officeart/2005/8/layout/default#1"/>
    <dgm:cxn modelId="{41D76299-D147-4CC5-8A53-8A4D7B0FE77E}" type="presParOf" srcId="{F1D3089A-3C57-4AED-9C74-142B1BA54936}" destId="{7EEAB1C2-EEB5-431C-A108-46FE96D03622}" srcOrd="11" destOrd="0" presId="urn:microsoft.com/office/officeart/2005/8/layout/default#1"/>
    <dgm:cxn modelId="{8F2500E4-0C93-4BD8-BA68-35BFF0CB5330}" type="presParOf" srcId="{F1D3089A-3C57-4AED-9C74-142B1BA54936}" destId="{6F2B1CEB-C453-4B57-B1BE-89430449753E}" srcOrd="12" destOrd="0" presId="urn:microsoft.com/office/officeart/2005/8/layout/default#1"/>
    <dgm:cxn modelId="{8EAAC6FA-19F6-4914-B454-1D9680F52ABC}" type="presParOf" srcId="{F1D3089A-3C57-4AED-9C74-142B1BA54936}" destId="{B7487204-4577-4549-841B-66192E85ECB0}" srcOrd="13" destOrd="0" presId="urn:microsoft.com/office/officeart/2005/8/layout/default#1"/>
    <dgm:cxn modelId="{2B554574-D189-4B54-B3BC-2EF273DE40FA}" type="presParOf" srcId="{F1D3089A-3C57-4AED-9C74-142B1BA54936}" destId="{D1D89E92-EA3A-4BE4-853C-8C62C62CBA2E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656786-A4A4-42D1-9346-5587B061B09D}" type="doc">
      <dgm:prSet loTypeId="urn:microsoft.com/office/officeart/2005/8/layout/hList6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CDB7687A-3DE0-4373-B4A3-0237D7B0C29C}">
      <dgm:prSet phldrT="[Tekst]"/>
      <dgm:spPr>
        <a:ln>
          <a:solidFill>
            <a:srgbClr val="0070C0"/>
          </a:solidFill>
        </a:ln>
      </dgm:spPr>
      <dgm:t>
        <a:bodyPr/>
        <a:lstStyle/>
        <a:p>
          <a:r>
            <a:rPr lang="pl-PL" sz="1700" b="1" dirty="0" smtClean="0">
              <a:latin typeface="Cambria" pitchFamily="18" charset="0"/>
            </a:rPr>
            <a:t>Art. 190a </a:t>
          </a:r>
          <a:r>
            <a:rPr lang="pl-PL" sz="1700" b="1" dirty="0" smtClean="0">
              <a:latin typeface="Cambria" pitchFamily="18" charset="0"/>
              <a:cs typeface="Times New Roman"/>
            </a:rPr>
            <a:t>§ 1 k.k.</a:t>
          </a:r>
          <a:endParaRPr lang="pl-PL" sz="1700" b="1" dirty="0">
            <a:latin typeface="Cambria" pitchFamily="18" charset="0"/>
          </a:endParaRPr>
        </a:p>
      </dgm:t>
    </dgm:pt>
    <dgm:pt modelId="{130B29AE-AFC8-4B74-A7C3-1D5CEE71518C}" type="parTrans" cxnId="{40740D4C-9FDF-4579-8CD2-5DC4AC78BFB9}">
      <dgm:prSet/>
      <dgm:spPr/>
      <dgm:t>
        <a:bodyPr/>
        <a:lstStyle/>
        <a:p>
          <a:endParaRPr lang="pl-PL"/>
        </a:p>
      </dgm:t>
    </dgm:pt>
    <dgm:pt modelId="{4EF04754-E637-46FB-8E16-16152745F3C2}" type="sibTrans" cxnId="{40740D4C-9FDF-4579-8CD2-5DC4AC78BFB9}">
      <dgm:prSet/>
      <dgm:spPr/>
      <dgm:t>
        <a:bodyPr/>
        <a:lstStyle/>
        <a:p>
          <a:endParaRPr lang="pl-PL"/>
        </a:p>
      </dgm:t>
    </dgm:pt>
    <dgm:pt modelId="{57105056-FC2B-44A2-BAFD-0B7DA20A931E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pl-PL" sz="1600" b="1" dirty="0" smtClean="0">
              <a:latin typeface="Cambria" pitchFamily="18" charset="0"/>
            </a:rPr>
            <a:t>Kto przez </a:t>
          </a:r>
          <a:r>
            <a:rPr lang="pl-PL" sz="1600" b="1" dirty="0" smtClean="0">
              <a:solidFill>
                <a:srgbClr val="FF0000"/>
              </a:solidFill>
              <a:latin typeface="Cambria" pitchFamily="18" charset="0"/>
            </a:rPr>
            <a:t>uporczywe nękanie </a:t>
          </a:r>
          <a:r>
            <a:rPr lang="pl-PL" sz="1600" b="1" dirty="0" smtClean="0">
              <a:latin typeface="Cambria" pitchFamily="18" charset="0"/>
            </a:rPr>
            <a:t>innej osoby lub osoby jej najbliższej wzbudza u niej uzasadnione okolicznościami poczucie zagrożenia lub istotnie narusza jej prywatność podlega karze pozbawienia wolności do lat 3</a:t>
          </a:r>
          <a:endParaRPr lang="pl-PL" sz="1600" b="1" dirty="0">
            <a:latin typeface="Cambria" pitchFamily="18" charset="0"/>
          </a:endParaRPr>
        </a:p>
      </dgm:t>
    </dgm:pt>
    <dgm:pt modelId="{929747A7-DD3F-4F10-9985-801D536A27B4}" type="parTrans" cxnId="{0FBC823D-02A3-4906-A353-38B464AC7500}">
      <dgm:prSet/>
      <dgm:spPr/>
      <dgm:t>
        <a:bodyPr/>
        <a:lstStyle/>
        <a:p>
          <a:endParaRPr lang="pl-PL"/>
        </a:p>
      </dgm:t>
    </dgm:pt>
    <dgm:pt modelId="{076FF2C6-3CDC-415E-BE8D-2105DCAAA4B5}" type="sibTrans" cxnId="{0FBC823D-02A3-4906-A353-38B464AC7500}">
      <dgm:prSet/>
      <dgm:spPr/>
      <dgm:t>
        <a:bodyPr/>
        <a:lstStyle/>
        <a:p>
          <a:endParaRPr lang="pl-PL"/>
        </a:p>
      </dgm:t>
    </dgm:pt>
    <dgm:pt modelId="{CD34DABF-D79E-4CB4-BB23-7A2F8460E664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pl-PL" sz="1700" b="1" dirty="0" smtClean="0">
              <a:latin typeface="Cambria" pitchFamily="18" charset="0"/>
            </a:rPr>
            <a:t>Art. 190a </a:t>
          </a:r>
          <a:r>
            <a:rPr lang="pl-PL" sz="1700" b="1" dirty="0" smtClean="0">
              <a:latin typeface="Cambria" pitchFamily="18" charset="0"/>
              <a:cs typeface="Times New Roman"/>
            </a:rPr>
            <a:t>§ 2 k.k.</a:t>
          </a:r>
          <a:endParaRPr lang="pl-PL" sz="1700" b="1" dirty="0">
            <a:latin typeface="Cambria" pitchFamily="18" charset="0"/>
          </a:endParaRPr>
        </a:p>
      </dgm:t>
    </dgm:pt>
    <dgm:pt modelId="{09A63EEA-FD10-47D3-93DD-7FC8EA54C487}" type="parTrans" cxnId="{6EDC2FE9-4065-4C7D-8706-4B1897C92D52}">
      <dgm:prSet/>
      <dgm:spPr/>
      <dgm:t>
        <a:bodyPr/>
        <a:lstStyle/>
        <a:p>
          <a:endParaRPr lang="pl-PL"/>
        </a:p>
      </dgm:t>
    </dgm:pt>
    <dgm:pt modelId="{537C7DA6-9006-4EA2-914A-570D3636449E}" type="sibTrans" cxnId="{6EDC2FE9-4065-4C7D-8706-4B1897C92D52}">
      <dgm:prSet/>
      <dgm:spPr/>
      <dgm:t>
        <a:bodyPr/>
        <a:lstStyle/>
        <a:p>
          <a:endParaRPr lang="pl-PL"/>
        </a:p>
      </dgm:t>
    </dgm:pt>
    <dgm:pt modelId="{8B38832E-2965-42C6-91EB-F598659B45F8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pl-PL" sz="1600" dirty="0" smtClean="0">
              <a:latin typeface="Cambria" pitchFamily="18" charset="0"/>
            </a:rPr>
            <a:t>Tej samej karze podlega, kto </a:t>
          </a:r>
          <a:r>
            <a:rPr lang="pl-PL" sz="1600" b="1" dirty="0" smtClean="0">
              <a:solidFill>
                <a:srgbClr val="FF0000"/>
              </a:solidFill>
              <a:latin typeface="Cambria" pitchFamily="18" charset="0"/>
            </a:rPr>
            <a:t>podszywając się </a:t>
          </a:r>
          <a:r>
            <a:rPr lang="pl-PL" sz="1600" dirty="0" smtClean="0">
              <a:latin typeface="Cambria" pitchFamily="18" charset="0"/>
            </a:rPr>
            <a:t>pod inną osobę wykorzystuje jej wizerunek lub inne jej dane osobowe w celu wyrządzenia jej szkody majątkowej lub osobistej </a:t>
          </a:r>
          <a:endParaRPr lang="pl-PL" sz="1600" dirty="0">
            <a:latin typeface="Cambria" pitchFamily="18" charset="0"/>
          </a:endParaRPr>
        </a:p>
      </dgm:t>
    </dgm:pt>
    <dgm:pt modelId="{3A9071E2-9DB3-4E55-8D5C-D8379A557410}" type="parTrans" cxnId="{ACC9435B-9764-420D-9579-52D9E11F53BF}">
      <dgm:prSet/>
      <dgm:spPr/>
      <dgm:t>
        <a:bodyPr/>
        <a:lstStyle/>
        <a:p>
          <a:endParaRPr lang="pl-PL"/>
        </a:p>
      </dgm:t>
    </dgm:pt>
    <dgm:pt modelId="{F03633D0-FC68-4B9E-9627-038F94C1DF2A}" type="sibTrans" cxnId="{ACC9435B-9764-420D-9579-52D9E11F53BF}">
      <dgm:prSet/>
      <dgm:spPr/>
      <dgm:t>
        <a:bodyPr/>
        <a:lstStyle/>
        <a:p>
          <a:endParaRPr lang="pl-PL"/>
        </a:p>
      </dgm:t>
    </dgm:pt>
    <dgm:pt modelId="{80E0A5BD-60E6-4B86-864B-172FD0752E47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pl-PL" sz="1700" b="1" dirty="0" smtClean="0">
              <a:latin typeface="Cambria" pitchFamily="18" charset="0"/>
            </a:rPr>
            <a:t>art. 190a </a:t>
          </a:r>
          <a:r>
            <a:rPr lang="pl-PL" sz="1700" b="1" dirty="0" smtClean="0">
              <a:latin typeface="Cambria" pitchFamily="18" charset="0"/>
              <a:cs typeface="Times New Roman"/>
            </a:rPr>
            <a:t>§ 3 k.k.</a:t>
          </a:r>
          <a:endParaRPr lang="pl-PL" sz="1700" b="1" dirty="0">
            <a:latin typeface="Cambria" pitchFamily="18" charset="0"/>
          </a:endParaRPr>
        </a:p>
      </dgm:t>
    </dgm:pt>
    <dgm:pt modelId="{223776CA-838C-4F94-91EE-19084A75238B}" type="parTrans" cxnId="{FDCD166A-E782-43D7-9AF8-512D270D72E0}">
      <dgm:prSet/>
      <dgm:spPr/>
      <dgm:t>
        <a:bodyPr/>
        <a:lstStyle/>
        <a:p>
          <a:endParaRPr lang="pl-PL"/>
        </a:p>
      </dgm:t>
    </dgm:pt>
    <dgm:pt modelId="{9FC54C75-0447-490A-B504-07E683398BD9}" type="sibTrans" cxnId="{FDCD166A-E782-43D7-9AF8-512D270D72E0}">
      <dgm:prSet/>
      <dgm:spPr/>
      <dgm:t>
        <a:bodyPr/>
        <a:lstStyle/>
        <a:p>
          <a:endParaRPr lang="pl-PL"/>
        </a:p>
      </dgm:t>
    </dgm:pt>
    <dgm:pt modelId="{68F137C5-C0A9-49D0-AE5B-CFDB39DCECC1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pl-PL" sz="1600" dirty="0" smtClean="0">
              <a:latin typeface="Cambria" pitchFamily="18" charset="0"/>
            </a:rPr>
            <a:t>Jeżeli następstwem czynu określonego w </a:t>
          </a:r>
          <a:r>
            <a:rPr lang="pl-PL" sz="1600" dirty="0" smtClean="0">
              <a:latin typeface="Cambria" pitchFamily="18" charset="0"/>
              <a:cs typeface="Times New Roman"/>
            </a:rPr>
            <a:t>§ 1 lub 2 jest targnięcie się pokrzywdzonego na własne życie sprawca podlega karze pozbawienia wolności od roku do lat 10</a:t>
          </a:r>
          <a:endParaRPr lang="pl-PL" sz="1600" dirty="0">
            <a:latin typeface="Cambria" pitchFamily="18" charset="0"/>
          </a:endParaRPr>
        </a:p>
      </dgm:t>
    </dgm:pt>
    <dgm:pt modelId="{B7EE75C6-383A-4479-BCF6-F1A2FEE90D85}" type="parTrans" cxnId="{6C3DDD00-A4E5-4010-8DAC-60604F263B0D}">
      <dgm:prSet/>
      <dgm:spPr/>
      <dgm:t>
        <a:bodyPr/>
        <a:lstStyle/>
        <a:p>
          <a:endParaRPr lang="pl-PL"/>
        </a:p>
      </dgm:t>
    </dgm:pt>
    <dgm:pt modelId="{B37F4C4C-EC79-4208-98B7-A97091BD1858}" type="sibTrans" cxnId="{6C3DDD00-A4E5-4010-8DAC-60604F263B0D}">
      <dgm:prSet/>
      <dgm:spPr/>
      <dgm:t>
        <a:bodyPr/>
        <a:lstStyle/>
        <a:p>
          <a:endParaRPr lang="pl-PL"/>
        </a:p>
      </dgm:t>
    </dgm:pt>
    <dgm:pt modelId="{41C93C6A-987A-4BFA-AF53-BFCE5D03BE6E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pPr algn="ctr"/>
          <a:r>
            <a:rPr lang="pl-PL" sz="1700" b="1" dirty="0" smtClean="0">
              <a:latin typeface="Cambria" pitchFamily="18" charset="0"/>
            </a:rPr>
            <a:t>art. 190a </a:t>
          </a:r>
          <a:r>
            <a:rPr lang="pl-PL" sz="1700" b="1" dirty="0" smtClean="0">
              <a:latin typeface="Cambria" pitchFamily="18" charset="0"/>
              <a:cs typeface="Times New Roman"/>
            </a:rPr>
            <a:t>§ 4 k.k.</a:t>
          </a:r>
        </a:p>
        <a:p>
          <a:pPr algn="l"/>
          <a:r>
            <a:rPr lang="pl-PL" sz="1600" b="0" dirty="0" smtClean="0">
              <a:latin typeface="Cambria" pitchFamily="18" charset="0"/>
              <a:cs typeface="Times New Roman"/>
            </a:rPr>
            <a:t>Ściganie przestępstw określonych w § 1 </a:t>
          </a:r>
          <a:br>
            <a:rPr lang="pl-PL" sz="1600" b="0" dirty="0" smtClean="0">
              <a:latin typeface="Cambria" pitchFamily="18" charset="0"/>
              <a:cs typeface="Times New Roman"/>
            </a:rPr>
          </a:br>
          <a:r>
            <a:rPr lang="pl-PL" sz="1600" b="0" dirty="0" smtClean="0">
              <a:latin typeface="Cambria" pitchFamily="18" charset="0"/>
              <a:cs typeface="Times New Roman"/>
            </a:rPr>
            <a:t>i § 2 następuje na wniosek pokrzywdzonego</a:t>
          </a:r>
          <a:endParaRPr lang="pl-PL" sz="1600" b="0" dirty="0">
            <a:latin typeface="Cambria" pitchFamily="18" charset="0"/>
          </a:endParaRPr>
        </a:p>
      </dgm:t>
    </dgm:pt>
    <dgm:pt modelId="{D6FCAECD-202E-4F79-B94F-D3A7A00FA3B1}" type="parTrans" cxnId="{E8C883BF-3FE1-44B3-AE48-3C970F19E1F7}">
      <dgm:prSet/>
      <dgm:spPr/>
      <dgm:t>
        <a:bodyPr/>
        <a:lstStyle/>
        <a:p>
          <a:endParaRPr lang="pl-PL"/>
        </a:p>
      </dgm:t>
    </dgm:pt>
    <dgm:pt modelId="{7A53CCE9-2293-48C9-88EF-9966BDC5A647}" type="sibTrans" cxnId="{E8C883BF-3FE1-44B3-AE48-3C970F19E1F7}">
      <dgm:prSet/>
      <dgm:spPr/>
      <dgm:t>
        <a:bodyPr/>
        <a:lstStyle/>
        <a:p>
          <a:endParaRPr lang="pl-PL"/>
        </a:p>
      </dgm:t>
    </dgm:pt>
    <dgm:pt modelId="{709AC859-8F60-41EC-8669-B2A06317A79D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endParaRPr lang="pl-PL" sz="1600" dirty="0">
            <a:latin typeface="Cambria" pitchFamily="18" charset="0"/>
          </a:endParaRPr>
        </a:p>
      </dgm:t>
    </dgm:pt>
    <dgm:pt modelId="{CCE78DEA-C40E-49BB-A17D-1121C283BFA2}" type="parTrans" cxnId="{28B195D7-5C93-4C51-8D75-A7B0359A529E}">
      <dgm:prSet/>
      <dgm:spPr/>
      <dgm:t>
        <a:bodyPr/>
        <a:lstStyle/>
        <a:p>
          <a:endParaRPr lang="pl-PL"/>
        </a:p>
      </dgm:t>
    </dgm:pt>
    <dgm:pt modelId="{D5F7568F-ECBC-41D3-A37C-8A12739E48AD}" type="sibTrans" cxnId="{28B195D7-5C93-4C51-8D75-A7B0359A529E}">
      <dgm:prSet/>
      <dgm:spPr/>
      <dgm:t>
        <a:bodyPr/>
        <a:lstStyle/>
        <a:p>
          <a:endParaRPr lang="pl-PL"/>
        </a:p>
      </dgm:t>
    </dgm:pt>
    <dgm:pt modelId="{69F8B385-7F07-4376-8D08-4D19DD7CB1FE}" type="pres">
      <dgm:prSet presAssocID="{D0656786-A4A4-42D1-9346-5587B061B0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3101981-C9E6-4E65-83FC-8D88C0493BBE}" type="pres">
      <dgm:prSet presAssocID="{CDB7687A-3DE0-4373-B4A3-0237D7B0C29C}" presName="node" presStyleLbl="node1" presStyleIdx="0" presStyleCnt="4" custScaleX="1268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948E1B-A2DE-4A43-B834-3C13167EFD98}" type="pres">
      <dgm:prSet presAssocID="{4EF04754-E637-46FB-8E16-16152745F3C2}" presName="sibTrans" presStyleCnt="0"/>
      <dgm:spPr/>
    </dgm:pt>
    <dgm:pt modelId="{C3DABBB9-BE2C-4F80-ABEB-9B638B31D957}" type="pres">
      <dgm:prSet presAssocID="{CD34DABF-D79E-4CB4-BB23-7A2F8460E6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59F5D2-91DE-4A11-A074-FC3ABCECC4E6}" type="pres">
      <dgm:prSet presAssocID="{537C7DA6-9006-4EA2-914A-570D3636449E}" presName="sibTrans" presStyleCnt="0"/>
      <dgm:spPr/>
    </dgm:pt>
    <dgm:pt modelId="{0E90576E-94C8-447E-B858-1C28A8E3F3C8}" type="pres">
      <dgm:prSet presAssocID="{80E0A5BD-60E6-4B86-864B-172FD0752E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7535E2-5DB0-4C02-98D6-C092C54AFA1F}" type="pres">
      <dgm:prSet presAssocID="{9FC54C75-0447-490A-B504-07E683398BD9}" presName="sibTrans" presStyleCnt="0"/>
      <dgm:spPr/>
    </dgm:pt>
    <dgm:pt modelId="{6C08DE02-BD25-488D-9C2E-C45154898014}" type="pres">
      <dgm:prSet presAssocID="{41C93C6A-987A-4BFA-AF53-BFCE5D03BE6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631BB5E-08A3-4563-A011-ED294C2F2DBF}" type="presOf" srcId="{CDB7687A-3DE0-4373-B4A3-0237D7B0C29C}" destId="{F3101981-C9E6-4E65-83FC-8D88C0493BBE}" srcOrd="0" destOrd="0" presId="urn:microsoft.com/office/officeart/2005/8/layout/hList6"/>
    <dgm:cxn modelId="{40740D4C-9FDF-4579-8CD2-5DC4AC78BFB9}" srcId="{D0656786-A4A4-42D1-9346-5587B061B09D}" destId="{CDB7687A-3DE0-4373-B4A3-0237D7B0C29C}" srcOrd="0" destOrd="0" parTransId="{130B29AE-AFC8-4B74-A7C3-1D5CEE71518C}" sibTransId="{4EF04754-E637-46FB-8E16-16152745F3C2}"/>
    <dgm:cxn modelId="{8E3E91BF-ADBD-48B2-B63D-2763CF21EE95}" type="presOf" srcId="{8B38832E-2965-42C6-91EB-F598659B45F8}" destId="{C3DABBB9-BE2C-4F80-ABEB-9B638B31D957}" srcOrd="0" destOrd="1" presId="urn:microsoft.com/office/officeart/2005/8/layout/hList6"/>
    <dgm:cxn modelId="{0FBC823D-02A3-4906-A353-38B464AC7500}" srcId="{CDB7687A-3DE0-4373-B4A3-0237D7B0C29C}" destId="{57105056-FC2B-44A2-BAFD-0B7DA20A931E}" srcOrd="0" destOrd="0" parTransId="{929747A7-DD3F-4F10-9985-801D536A27B4}" sibTransId="{076FF2C6-3CDC-415E-BE8D-2105DCAAA4B5}"/>
    <dgm:cxn modelId="{28B195D7-5C93-4C51-8D75-A7B0359A529E}" srcId="{80E0A5BD-60E6-4B86-864B-172FD0752E47}" destId="{709AC859-8F60-41EC-8669-B2A06317A79D}" srcOrd="1" destOrd="0" parTransId="{CCE78DEA-C40E-49BB-A17D-1121C283BFA2}" sibTransId="{D5F7568F-ECBC-41D3-A37C-8A12739E48AD}"/>
    <dgm:cxn modelId="{AF255636-E4EC-46FF-9A69-91B990953F8D}" type="presOf" srcId="{68F137C5-C0A9-49D0-AE5B-CFDB39DCECC1}" destId="{0E90576E-94C8-447E-B858-1C28A8E3F3C8}" srcOrd="0" destOrd="1" presId="urn:microsoft.com/office/officeart/2005/8/layout/hList6"/>
    <dgm:cxn modelId="{6EDC2FE9-4065-4C7D-8706-4B1897C92D52}" srcId="{D0656786-A4A4-42D1-9346-5587B061B09D}" destId="{CD34DABF-D79E-4CB4-BB23-7A2F8460E664}" srcOrd="1" destOrd="0" parTransId="{09A63EEA-FD10-47D3-93DD-7FC8EA54C487}" sibTransId="{537C7DA6-9006-4EA2-914A-570D3636449E}"/>
    <dgm:cxn modelId="{6C3DDD00-A4E5-4010-8DAC-60604F263B0D}" srcId="{80E0A5BD-60E6-4B86-864B-172FD0752E47}" destId="{68F137C5-C0A9-49D0-AE5B-CFDB39DCECC1}" srcOrd="0" destOrd="0" parTransId="{B7EE75C6-383A-4479-BCF6-F1A2FEE90D85}" sibTransId="{B37F4C4C-EC79-4208-98B7-A97091BD1858}"/>
    <dgm:cxn modelId="{7560853C-EE1A-4773-AD40-4C6C27FE7CA5}" type="presOf" srcId="{D0656786-A4A4-42D1-9346-5587B061B09D}" destId="{69F8B385-7F07-4376-8D08-4D19DD7CB1FE}" srcOrd="0" destOrd="0" presId="urn:microsoft.com/office/officeart/2005/8/layout/hList6"/>
    <dgm:cxn modelId="{D65D2206-3965-48A6-BAB5-89AF84AFCDEC}" type="presOf" srcId="{80E0A5BD-60E6-4B86-864B-172FD0752E47}" destId="{0E90576E-94C8-447E-B858-1C28A8E3F3C8}" srcOrd="0" destOrd="0" presId="urn:microsoft.com/office/officeart/2005/8/layout/hList6"/>
    <dgm:cxn modelId="{FDCD166A-E782-43D7-9AF8-512D270D72E0}" srcId="{D0656786-A4A4-42D1-9346-5587B061B09D}" destId="{80E0A5BD-60E6-4B86-864B-172FD0752E47}" srcOrd="2" destOrd="0" parTransId="{223776CA-838C-4F94-91EE-19084A75238B}" sibTransId="{9FC54C75-0447-490A-B504-07E683398BD9}"/>
    <dgm:cxn modelId="{AFD02EFB-B69A-444D-AB85-B7CC430481D2}" type="presOf" srcId="{CD34DABF-D79E-4CB4-BB23-7A2F8460E664}" destId="{C3DABBB9-BE2C-4F80-ABEB-9B638B31D957}" srcOrd="0" destOrd="0" presId="urn:microsoft.com/office/officeart/2005/8/layout/hList6"/>
    <dgm:cxn modelId="{E1090D09-CCC2-40A8-9851-7C9F92DF5370}" type="presOf" srcId="{709AC859-8F60-41EC-8669-B2A06317A79D}" destId="{0E90576E-94C8-447E-B858-1C28A8E3F3C8}" srcOrd="0" destOrd="2" presId="urn:microsoft.com/office/officeart/2005/8/layout/hList6"/>
    <dgm:cxn modelId="{ACC9435B-9764-420D-9579-52D9E11F53BF}" srcId="{CD34DABF-D79E-4CB4-BB23-7A2F8460E664}" destId="{8B38832E-2965-42C6-91EB-F598659B45F8}" srcOrd="0" destOrd="0" parTransId="{3A9071E2-9DB3-4E55-8D5C-D8379A557410}" sibTransId="{F03633D0-FC68-4B9E-9627-038F94C1DF2A}"/>
    <dgm:cxn modelId="{E649D03E-DA0F-4C4F-AC36-1FAAB28C33DA}" type="presOf" srcId="{57105056-FC2B-44A2-BAFD-0B7DA20A931E}" destId="{F3101981-C9E6-4E65-83FC-8D88C0493BBE}" srcOrd="0" destOrd="1" presId="urn:microsoft.com/office/officeart/2005/8/layout/hList6"/>
    <dgm:cxn modelId="{E8C883BF-3FE1-44B3-AE48-3C970F19E1F7}" srcId="{D0656786-A4A4-42D1-9346-5587B061B09D}" destId="{41C93C6A-987A-4BFA-AF53-BFCE5D03BE6E}" srcOrd="3" destOrd="0" parTransId="{D6FCAECD-202E-4F79-B94F-D3A7A00FA3B1}" sibTransId="{7A53CCE9-2293-48C9-88EF-9966BDC5A647}"/>
    <dgm:cxn modelId="{2C14E173-13BC-4107-A050-B36E356AC2E9}" type="presOf" srcId="{41C93C6A-987A-4BFA-AF53-BFCE5D03BE6E}" destId="{6C08DE02-BD25-488D-9C2E-C45154898014}" srcOrd="0" destOrd="0" presId="urn:microsoft.com/office/officeart/2005/8/layout/hList6"/>
    <dgm:cxn modelId="{DD8E9A0D-8943-4749-B1DD-2B531078CB31}" type="presParOf" srcId="{69F8B385-7F07-4376-8D08-4D19DD7CB1FE}" destId="{F3101981-C9E6-4E65-83FC-8D88C0493BBE}" srcOrd="0" destOrd="0" presId="urn:microsoft.com/office/officeart/2005/8/layout/hList6"/>
    <dgm:cxn modelId="{456E0295-012F-40CD-9808-1B50DD4754CF}" type="presParOf" srcId="{69F8B385-7F07-4376-8D08-4D19DD7CB1FE}" destId="{A9948E1B-A2DE-4A43-B834-3C13167EFD98}" srcOrd="1" destOrd="0" presId="urn:microsoft.com/office/officeart/2005/8/layout/hList6"/>
    <dgm:cxn modelId="{E40FF86B-B903-4ACB-B7F7-A3BA2B207DC9}" type="presParOf" srcId="{69F8B385-7F07-4376-8D08-4D19DD7CB1FE}" destId="{C3DABBB9-BE2C-4F80-ABEB-9B638B31D957}" srcOrd="2" destOrd="0" presId="urn:microsoft.com/office/officeart/2005/8/layout/hList6"/>
    <dgm:cxn modelId="{37A2EC2F-8DF3-413A-8A29-779AB919690C}" type="presParOf" srcId="{69F8B385-7F07-4376-8D08-4D19DD7CB1FE}" destId="{9759F5D2-91DE-4A11-A074-FC3ABCECC4E6}" srcOrd="3" destOrd="0" presId="urn:microsoft.com/office/officeart/2005/8/layout/hList6"/>
    <dgm:cxn modelId="{8A166135-2CC5-457A-9D60-BBFCA6A90217}" type="presParOf" srcId="{69F8B385-7F07-4376-8D08-4D19DD7CB1FE}" destId="{0E90576E-94C8-447E-B858-1C28A8E3F3C8}" srcOrd="4" destOrd="0" presId="urn:microsoft.com/office/officeart/2005/8/layout/hList6"/>
    <dgm:cxn modelId="{AB57D1FF-733B-4B7A-9A01-E22040584F72}" type="presParOf" srcId="{69F8B385-7F07-4376-8D08-4D19DD7CB1FE}" destId="{0B7535E2-5DB0-4C02-98D6-C092C54AFA1F}" srcOrd="5" destOrd="0" presId="urn:microsoft.com/office/officeart/2005/8/layout/hList6"/>
    <dgm:cxn modelId="{38AE28BE-4349-4C52-B27E-53626C4BA653}" type="presParOf" srcId="{69F8B385-7F07-4376-8D08-4D19DD7CB1FE}" destId="{6C08DE02-BD25-488D-9C2E-C4515489801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BC82AF-33EA-446D-A7CB-4BCECB0DB4F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63712957-318F-421B-9037-A0A9C0AA8FC6}">
      <dgm:prSet phldrT="[Tekst]" custT="1"/>
      <dgm:spPr/>
      <dgm:t>
        <a:bodyPr/>
        <a:lstStyle/>
        <a:p>
          <a:r>
            <a:rPr lang="pl-PL" sz="1800" b="1" dirty="0" smtClean="0">
              <a:latin typeface="Cambria" pitchFamily="18" charset="0"/>
            </a:rPr>
            <a:t>wycofanie się z kontaktów z rówieśnikami,</a:t>
          </a:r>
          <a:endParaRPr lang="pl-PL" dirty="0"/>
        </a:p>
      </dgm:t>
    </dgm:pt>
    <dgm:pt modelId="{C0C78CBB-5C17-4EC4-8880-1181CE9AAB60}" type="parTrans" cxnId="{1F5BD7A8-6260-4D9E-A733-5CBBFB07CDE0}">
      <dgm:prSet/>
      <dgm:spPr/>
      <dgm:t>
        <a:bodyPr/>
        <a:lstStyle/>
        <a:p>
          <a:endParaRPr lang="pl-PL"/>
        </a:p>
      </dgm:t>
    </dgm:pt>
    <dgm:pt modelId="{F7AF7882-881D-40E7-9FEE-AF75CC95F010}" type="sibTrans" cxnId="{1F5BD7A8-6260-4D9E-A733-5CBBFB07CDE0}">
      <dgm:prSet/>
      <dgm:spPr/>
      <dgm:t>
        <a:bodyPr/>
        <a:lstStyle/>
        <a:p>
          <a:endParaRPr lang="pl-PL"/>
        </a:p>
      </dgm:t>
    </dgm:pt>
    <dgm:pt modelId="{5C4A76E8-7C10-4DC0-9B86-50EB3C210E46}">
      <dgm:prSet phldrT="[Tekst]" custT="1"/>
      <dgm:spPr/>
      <dgm:t>
        <a:bodyPr/>
        <a:lstStyle/>
        <a:p>
          <a:r>
            <a:rPr lang="pl-PL" sz="1800" b="1" dirty="0" smtClean="0">
              <a:latin typeface="Cambria" pitchFamily="18" charset="0"/>
            </a:rPr>
            <a:t> lęk przed bliskością,</a:t>
          </a:r>
          <a:endParaRPr lang="pl-PL" dirty="0"/>
        </a:p>
      </dgm:t>
    </dgm:pt>
    <dgm:pt modelId="{0457A795-E678-41B4-8887-7E13D1BEF64F}" type="parTrans" cxnId="{D886D7D9-D031-4340-AF05-32FEF39F7F6E}">
      <dgm:prSet/>
      <dgm:spPr/>
      <dgm:t>
        <a:bodyPr/>
        <a:lstStyle/>
        <a:p>
          <a:endParaRPr lang="pl-PL"/>
        </a:p>
      </dgm:t>
    </dgm:pt>
    <dgm:pt modelId="{EADEE7C7-54F2-4858-8E51-486F5807A51B}" type="sibTrans" cxnId="{D886D7D9-D031-4340-AF05-32FEF39F7F6E}">
      <dgm:prSet/>
      <dgm:spPr/>
      <dgm:t>
        <a:bodyPr/>
        <a:lstStyle/>
        <a:p>
          <a:endParaRPr lang="pl-PL"/>
        </a:p>
      </dgm:t>
    </dgm:pt>
    <dgm:pt modelId="{4144B897-A441-43B1-95CC-D26511298DAD}">
      <dgm:prSet phldrT="[Tekst]" custT="1"/>
      <dgm:spPr/>
      <dgm:t>
        <a:bodyPr/>
        <a:lstStyle/>
        <a:p>
          <a:r>
            <a:rPr lang="pl-PL" sz="1800" b="1" dirty="0" smtClean="0">
              <a:latin typeface="Cambria" pitchFamily="18" charset="0"/>
            </a:rPr>
            <a:t>agresja,</a:t>
          </a:r>
          <a:endParaRPr lang="pl-PL" dirty="0"/>
        </a:p>
      </dgm:t>
    </dgm:pt>
    <dgm:pt modelId="{241DA518-99D9-4986-A69C-B6640EAFA5CA}" type="parTrans" cxnId="{A2D20045-DB23-4836-B65E-6D114429A912}">
      <dgm:prSet/>
      <dgm:spPr/>
      <dgm:t>
        <a:bodyPr/>
        <a:lstStyle/>
        <a:p>
          <a:endParaRPr lang="pl-PL"/>
        </a:p>
      </dgm:t>
    </dgm:pt>
    <dgm:pt modelId="{D352D5B4-A13A-4E9A-9E2C-40F96D8112EC}" type="sibTrans" cxnId="{A2D20045-DB23-4836-B65E-6D114429A912}">
      <dgm:prSet/>
      <dgm:spPr/>
      <dgm:t>
        <a:bodyPr/>
        <a:lstStyle/>
        <a:p>
          <a:endParaRPr lang="pl-PL"/>
        </a:p>
      </dgm:t>
    </dgm:pt>
    <dgm:pt modelId="{02E9CB14-C943-45FD-99AA-99C86CE5CE43}">
      <dgm:prSet phldrT="[Tekst]" custT="1"/>
      <dgm:spPr/>
      <dgm:t>
        <a:bodyPr/>
        <a:lstStyle/>
        <a:p>
          <a:r>
            <a:rPr lang="pl-PL" sz="1800" b="1" dirty="0" smtClean="0">
              <a:latin typeface="Cambria" pitchFamily="18" charset="0"/>
            </a:rPr>
            <a:t>odrzucenie,</a:t>
          </a:r>
          <a:endParaRPr lang="pl-PL" dirty="0"/>
        </a:p>
      </dgm:t>
    </dgm:pt>
    <dgm:pt modelId="{770CFDCA-29E1-405D-B8AB-F12DA31D9A5D}" type="parTrans" cxnId="{53206644-E917-4B5C-86FE-14044C9568B4}">
      <dgm:prSet/>
      <dgm:spPr/>
      <dgm:t>
        <a:bodyPr/>
        <a:lstStyle/>
        <a:p>
          <a:endParaRPr lang="pl-PL"/>
        </a:p>
      </dgm:t>
    </dgm:pt>
    <dgm:pt modelId="{420FCAC0-5ACF-4BB4-8848-2049B80707A4}" type="sibTrans" cxnId="{53206644-E917-4B5C-86FE-14044C9568B4}">
      <dgm:prSet/>
      <dgm:spPr/>
      <dgm:t>
        <a:bodyPr/>
        <a:lstStyle/>
        <a:p>
          <a:endParaRPr lang="pl-PL"/>
        </a:p>
      </dgm:t>
    </dgm:pt>
    <dgm:pt modelId="{80980D5D-CFBE-4F3D-BB84-3017212233D5}">
      <dgm:prSet phldrT="[Tekst]" custT="1"/>
      <dgm:spPr/>
      <dgm:t>
        <a:bodyPr/>
        <a:lstStyle/>
        <a:p>
          <a:r>
            <a:rPr lang="pl-PL" sz="1800" b="1" dirty="0" smtClean="0">
              <a:latin typeface="Cambria" pitchFamily="18" charset="0"/>
            </a:rPr>
            <a:t>wstyd i niska samoocena,</a:t>
          </a:r>
          <a:endParaRPr lang="pl-PL" dirty="0"/>
        </a:p>
      </dgm:t>
    </dgm:pt>
    <dgm:pt modelId="{A11697F2-6945-4D6D-A573-04F0863282D5}" type="parTrans" cxnId="{8236853E-475E-497D-99E9-58ED00DF97DD}">
      <dgm:prSet/>
      <dgm:spPr/>
      <dgm:t>
        <a:bodyPr/>
        <a:lstStyle/>
        <a:p>
          <a:endParaRPr lang="pl-PL"/>
        </a:p>
      </dgm:t>
    </dgm:pt>
    <dgm:pt modelId="{CB67B210-6B9C-41E2-A06F-B564ABFE036A}" type="sibTrans" cxnId="{8236853E-475E-497D-99E9-58ED00DF97DD}">
      <dgm:prSet/>
      <dgm:spPr/>
      <dgm:t>
        <a:bodyPr/>
        <a:lstStyle/>
        <a:p>
          <a:endParaRPr lang="pl-PL"/>
        </a:p>
      </dgm:t>
    </dgm:pt>
    <dgm:pt modelId="{B906110C-DF05-4029-9E87-DA929F8668EE}">
      <dgm:prSet phldrT="[Tekst]" custT="1"/>
      <dgm:spPr/>
      <dgm:t>
        <a:bodyPr/>
        <a:lstStyle/>
        <a:p>
          <a:r>
            <a:rPr lang="pl-PL" sz="1800" b="1" dirty="0" smtClean="0">
              <a:latin typeface="Cambria" pitchFamily="18" charset="0"/>
            </a:rPr>
            <a:t>poczucie winy, osamotnienie, bezsilność,</a:t>
          </a:r>
          <a:endParaRPr lang="pl-PL" dirty="0"/>
        </a:p>
      </dgm:t>
    </dgm:pt>
    <dgm:pt modelId="{18A27C13-AE70-4CDE-80DD-2DDECCA751D1}" type="parTrans" cxnId="{F68DC868-488A-4D2C-82BC-14BD05BC5E67}">
      <dgm:prSet/>
      <dgm:spPr/>
      <dgm:t>
        <a:bodyPr/>
        <a:lstStyle/>
        <a:p>
          <a:endParaRPr lang="pl-PL"/>
        </a:p>
      </dgm:t>
    </dgm:pt>
    <dgm:pt modelId="{FAED0EBC-81A5-4579-917B-3B176D5EF1B1}" type="sibTrans" cxnId="{F68DC868-488A-4D2C-82BC-14BD05BC5E67}">
      <dgm:prSet/>
      <dgm:spPr/>
      <dgm:t>
        <a:bodyPr/>
        <a:lstStyle/>
        <a:p>
          <a:endParaRPr lang="pl-PL"/>
        </a:p>
      </dgm:t>
    </dgm:pt>
    <dgm:pt modelId="{4445D21C-BD55-4536-A6F2-B84C8FCE4520}">
      <dgm:prSet phldrT="[Teks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dirty="0" smtClean="0">
              <a:latin typeface="Cambria" pitchFamily="18" charset="0"/>
            </a:rPr>
            <a:t>depresja. </a:t>
          </a:r>
        </a:p>
        <a:p>
          <a:pPr defTabSz="1600200">
            <a:lnSpc>
              <a:spcPct val="90000"/>
            </a:lnSpc>
            <a:spcBef>
              <a:spcPct val="0"/>
            </a:spcBef>
          </a:pPr>
          <a:endParaRPr lang="pl-PL" dirty="0"/>
        </a:p>
      </dgm:t>
    </dgm:pt>
    <dgm:pt modelId="{92313941-3335-49CF-B79A-5610AC184507}" type="parTrans" cxnId="{56348FD4-5815-4BED-8A75-B37894715A3F}">
      <dgm:prSet/>
      <dgm:spPr/>
      <dgm:t>
        <a:bodyPr/>
        <a:lstStyle/>
        <a:p>
          <a:endParaRPr lang="pl-PL"/>
        </a:p>
      </dgm:t>
    </dgm:pt>
    <dgm:pt modelId="{22AFFDAA-7580-4146-A1C6-EF04F48BC7D9}" type="sibTrans" cxnId="{56348FD4-5815-4BED-8A75-B37894715A3F}">
      <dgm:prSet/>
      <dgm:spPr/>
      <dgm:t>
        <a:bodyPr/>
        <a:lstStyle/>
        <a:p>
          <a:endParaRPr lang="pl-PL"/>
        </a:p>
      </dgm:t>
    </dgm:pt>
    <dgm:pt modelId="{F8A196F9-C30C-4EC2-9340-61EEF83EEC31}" type="pres">
      <dgm:prSet presAssocID="{33BC82AF-33EA-446D-A7CB-4BCECB0DB4F0}" presName="linearFlow" presStyleCnt="0">
        <dgm:presLayoutVars>
          <dgm:dir/>
          <dgm:resizeHandles val="exact"/>
        </dgm:presLayoutVars>
      </dgm:prSet>
      <dgm:spPr/>
    </dgm:pt>
    <dgm:pt modelId="{90353DDB-3915-4C32-80C4-DBEFD8A28BF3}" type="pres">
      <dgm:prSet presAssocID="{63712957-318F-421B-9037-A0A9C0AA8FC6}" presName="composite" presStyleCnt="0"/>
      <dgm:spPr/>
    </dgm:pt>
    <dgm:pt modelId="{CDAD88D6-80E6-4E60-95E3-6ED2636FB2F5}" type="pres">
      <dgm:prSet presAssocID="{63712957-318F-421B-9037-A0A9C0AA8FC6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EEB342-7BC1-464B-B6AC-0572F53F3400}" type="pres">
      <dgm:prSet presAssocID="{63712957-318F-421B-9037-A0A9C0AA8FC6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B76284-0580-4AE4-8C83-EB22B229EF89}" type="pres">
      <dgm:prSet presAssocID="{F7AF7882-881D-40E7-9FEE-AF75CC95F010}" presName="spacing" presStyleCnt="0"/>
      <dgm:spPr/>
    </dgm:pt>
    <dgm:pt modelId="{DB27C767-72B3-42D1-9BA4-397635072558}" type="pres">
      <dgm:prSet presAssocID="{5C4A76E8-7C10-4DC0-9B86-50EB3C210E46}" presName="composite" presStyleCnt="0"/>
      <dgm:spPr/>
    </dgm:pt>
    <dgm:pt modelId="{637B5937-8315-4599-9F63-A62B67F560EC}" type="pres">
      <dgm:prSet presAssocID="{5C4A76E8-7C10-4DC0-9B86-50EB3C210E46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FA7DCB-9E8A-464E-8B16-F82639C98481}" type="pres">
      <dgm:prSet presAssocID="{5C4A76E8-7C10-4DC0-9B86-50EB3C210E46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5AC744-2807-435A-B53E-6CC609C11CEB}" type="pres">
      <dgm:prSet presAssocID="{EADEE7C7-54F2-4858-8E51-486F5807A51B}" presName="spacing" presStyleCnt="0"/>
      <dgm:spPr/>
    </dgm:pt>
    <dgm:pt modelId="{29751424-89C6-4931-AC93-C99F23DFDCEF}" type="pres">
      <dgm:prSet presAssocID="{4144B897-A441-43B1-95CC-D26511298DAD}" presName="composite" presStyleCnt="0"/>
      <dgm:spPr/>
    </dgm:pt>
    <dgm:pt modelId="{CBFF3995-1B96-4DEE-99FF-F1509B780CE5}" type="pres">
      <dgm:prSet presAssocID="{4144B897-A441-43B1-95CC-D26511298DAD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3A6FB12-770D-49B1-B4E8-704D2671C4DD}" type="pres">
      <dgm:prSet presAssocID="{4144B897-A441-43B1-95CC-D26511298DAD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F29DBB-5B2F-41E8-A386-94707AD5E2BA}" type="pres">
      <dgm:prSet presAssocID="{D352D5B4-A13A-4E9A-9E2C-40F96D8112EC}" presName="spacing" presStyleCnt="0"/>
      <dgm:spPr/>
    </dgm:pt>
    <dgm:pt modelId="{E1E4B134-7AE5-4F11-B3F3-E4ECB40D891D}" type="pres">
      <dgm:prSet presAssocID="{02E9CB14-C943-45FD-99AA-99C86CE5CE43}" presName="composite" presStyleCnt="0"/>
      <dgm:spPr/>
    </dgm:pt>
    <dgm:pt modelId="{E161FDC1-B197-4DA4-A9C2-D89B1AAED9FE}" type="pres">
      <dgm:prSet presAssocID="{02E9CB14-C943-45FD-99AA-99C86CE5CE43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A503F95-03EE-42C2-8D91-E1EC14BAD3D3}" type="pres">
      <dgm:prSet presAssocID="{02E9CB14-C943-45FD-99AA-99C86CE5CE43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A39AF7-CC4D-4B92-9E0B-7947BB445C12}" type="pres">
      <dgm:prSet presAssocID="{420FCAC0-5ACF-4BB4-8848-2049B80707A4}" presName="spacing" presStyleCnt="0"/>
      <dgm:spPr/>
    </dgm:pt>
    <dgm:pt modelId="{402EBD3B-41E4-421B-94B2-64DA052A8D4E}" type="pres">
      <dgm:prSet presAssocID="{B906110C-DF05-4029-9E87-DA929F8668EE}" presName="composite" presStyleCnt="0"/>
      <dgm:spPr/>
    </dgm:pt>
    <dgm:pt modelId="{AEAE1EFC-2517-4F74-B0B2-6185F8144CA8}" type="pres">
      <dgm:prSet presAssocID="{B906110C-DF05-4029-9E87-DA929F8668EE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EC5C213-AF8B-4222-85A9-A193FDCC6B53}" type="pres">
      <dgm:prSet presAssocID="{B906110C-DF05-4029-9E87-DA929F8668EE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491327-AA69-4510-9995-B447D4E664D9}" type="pres">
      <dgm:prSet presAssocID="{FAED0EBC-81A5-4579-917B-3B176D5EF1B1}" presName="spacing" presStyleCnt="0"/>
      <dgm:spPr/>
    </dgm:pt>
    <dgm:pt modelId="{64F5ECD6-B1D4-492A-9EF4-868B2407D349}" type="pres">
      <dgm:prSet presAssocID="{80980D5D-CFBE-4F3D-BB84-3017212233D5}" presName="composite" presStyleCnt="0"/>
      <dgm:spPr/>
    </dgm:pt>
    <dgm:pt modelId="{A101A01E-4718-4E06-90EF-F161FD311F4C}" type="pres">
      <dgm:prSet presAssocID="{80980D5D-CFBE-4F3D-BB84-3017212233D5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7431419-0198-4F5B-B3BA-3217B934BA3A}" type="pres">
      <dgm:prSet presAssocID="{80980D5D-CFBE-4F3D-BB84-3017212233D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E41779-886D-46E6-985B-2E25126EC933}" type="pres">
      <dgm:prSet presAssocID="{CB67B210-6B9C-41E2-A06F-B564ABFE036A}" presName="spacing" presStyleCnt="0"/>
      <dgm:spPr/>
    </dgm:pt>
    <dgm:pt modelId="{18E7DBC5-864F-4813-8647-8BCA1F7A4CCD}" type="pres">
      <dgm:prSet presAssocID="{4445D21C-BD55-4536-A6F2-B84C8FCE4520}" presName="composite" presStyleCnt="0"/>
      <dgm:spPr/>
    </dgm:pt>
    <dgm:pt modelId="{44B8A9B0-6CD3-42C0-8A63-9A0C32BF2563}" type="pres">
      <dgm:prSet presAssocID="{4445D21C-BD55-4536-A6F2-B84C8FCE4520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3EFA9B2-AFF4-48D1-9349-19FEE7F8FD70}" type="pres">
      <dgm:prSet presAssocID="{4445D21C-BD55-4536-A6F2-B84C8FCE4520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2D20045-DB23-4836-B65E-6D114429A912}" srcId="{33BC82AF-33EA-446D-A7CB-4BCECB0DB4F0}" destId="{4144B897-A441-43B1-95CC-D26511298DAD}" srcOrd="2" destOrd="0" parTransId="{241DA518-99D9-4986-A69C-B6640EAFA5CA}" sibTransId="{D352D5B4-A13A-4E9A-9E2C-40F96D8112EC}"/>
    <dgm:cxn modelId="{D21B6663-891C-4B6B-8D18-4F2D1DFAE025}" type="presOf" srcId="{4144B897-A441-43B1-95CC-D26511298DAD}" destId="{33A6FB12-770D-49B1-B4E8-704D2671C4DD}" srcOrd="0" destOrd="0" presId="urn:microsoft.com/office/officeart/2005/8/layout/vList3#1"/>
    <dgm:cxn modelId="{8236853E-475E-497D-99E9-58ED00DF97DD}" srcId="{33BC82AF-33EA-446D-A7CB-4BCECB0DB4F0}" destId="{80980D5D-CFBE-4F3D-BB84-3017212233D5}" srcOrd="5" destOrd="0" parTransId="{A11697F2-6945-4D6D-A573-04F0863282D5}" sibTransId="{CB67B210-6B9C-41E2-A06F-B564ABFE036A}"/>
    <dgm:cxn modelId="{56348FD4-5815-4BED-8A75-B37894715A3F}" srcId="{33BC82AF-33EA-446D-A7CB-4BCECB0DB4F0}" destId="{4445D21C-BD55-4536-A6F2-B84C8FCE4520}" srcOrd="6" destOrd="0" parTransId="{92313941-3335-49CF-B79A-5610AC184507}" sibTransId="{22AFFDAA-7580-4146-A1C6-EF04F48BC7D9}"/>
    <dgm:cxn modelId="{D886D7D9-D031-4340-AF05-32FEF39F7F6E}" srcId="{33BC82AF-33EA-446D-A7CB-4BCECB0DB4F0}" destId="{5C4A76E8-7C10-4DC0-9B86-50EB3C210E46}" srcOrd="1" destOrd="0" parTransId="{0457A795-E678-41B4-8887-7E13D1BEF64F}" sibTransId="{EADEE7C7-54F2-4858-8E51-486F5807A51B}"/>
    <dgm:cxn modelId="{53206644-E917-4B5C-86FE-14044C9568B4}" srcId="{33BC82AF-33EA-446D-A7CB-4BCECB0DB4F0}" destId="{02E9CB14-C943-45FD-99AA-99C86CE5CE43}" srcOrd="3" destOrd="0" parTransId="{770CFDCA-29E1-405D-B8AB-F12DA31D9A5D}" sibTransId="{420FCAC0-5ACF-4BB4-8848-2049B80707A4}"/>
    <dgm:cxn modelId="{F68DC868-488A-4D2C-82BC-14BD05BC5E67}" srcId="{33BC82AF-33EA-446D-A7CB-4BCECB0DB4F0}" destId="{B906110C-DF05-4029-9E87-DA929F8668EE}" srcOrd="4" destOrd="0" parTransId="{18A27C13-AE70-4CDE-80DD-2DDECCA751D1}" sibTransId="{FAED0EBC-81A5-4579-917B-3B176D5EF1B1}"/>
    <dgm:cxn modelId="{16CE747B-2094-4C0C-8050-F1872A1D7B66}" type="presOf" srcId="{63712957-318F-421B-9037-A0A9C0AA8FC6}" destId="{C6EEB342-7BC1-464B-B6AC-0572F53F3400}" srcOrd="0" destOrd="0" presId="urn:microsoft.com/office/officeart/2005/8/layout/vList3#1"/>
    <dgm:cxn modelId="{3D31003C-9E54-4B41-8824-9AB3BBA96FFC}" type="presOf" srcId="{B906110C-DF05-4029-9E87-DA929F8668EE}" destId="{0EC5C213-AF8B-4222-85A9-A193FDCC6B53}" srcOrd="0" destOrd="0" presId="urn:microsoft.com/office/officeart/2005/8/layout/vList3#1"/>
    <dgm:cxn modelId="{1F5BD7A8-6260-4D9E-A733-5CBBFB07CDE0}" srcId="{33BC82AF-33EA-446D-A7CB-4BCECB0DB4F0}" destId="{63712957-318F-421B-9037-A0A9C0AA8FC6}" srcOrd="0" destOrd="0" parTransId="{C0C78CBB-5C17-4EC4-8880-1181CE9AAB60}" sibTransId="{F7AF7882-881D-40E7-9FEE-AF75CC95F010}"/>
    <dgm:cxn modelId="{41829D01-8ABF-4BC9-AF7F-C1020EA86D39}" type="presOf" srcId="{33BC82AF-33EA-446D-A7CB-4BCECB0DB4F0}" destId="{F8A196F9-C30C-4EC2-9340-61EEF83EEC31}" srcOrd="0" destOrd="0" presId="urn:microsoft.com/office/officeart/2005/8/layout/vList3#1"/>
    <dgm:cxn modelId="{B3B6FA22-24B1-4AEA-8929-AD420D0F08F5}" type="presOf" srcId="{80980D5D-CFBE-4F3D-BB84-3017212233D5}" destId="{17431419-0198-4F5B-B3BA-3217B934BA3A}" srcOrd="0" destOrd="0" presId="urn:microsoft.com/office/officeart/2005/8/layout/vList3#1"/>
    <dgm:cxn modelId="{3F4AF2D7-ABAE-427D-A10F-DD49EED38EEA}" type="presOf" srcId="{5C4A76E8-7C10-4DC0-9B86-50EB3C210E46}" destId="{21FA7DCB-9E8A-464E-8B16-F82639C98481}" srcOrd="0" destOrd="0" presId="urn:microsoft.com/office/officeart/2005/8/layout/vList3#1"/>
    <dgm:cxn modelId="{40B97D95-BDBD-4BF0-B400-50E070AF848D}" type="presOf" srcId="{02E9CB14-C943-45FD-99AA-99C86CE5CE43}" destId="{7A503F95-03EE-42C2-8D91-E1EC14BAD3D3}" srcOrd="0" destOrd="0" presId="urn:microsoft.com/office/officeart/2005/8/layout/vList3#1"/>
    <dgm:cxn modelId="{E5EC6131-411B-494D-9C22-1AAA646AD0E3}" type="presOf" srcId="{4445D21C-BD55-4536-A6F2-B84C8FCE4520}" destId="{73EFA9B2-AFF4-48D1-9349-19FEE7F8FD70}" srcOrd="0" destOrd="0" presId="urn:microsoft.com/office/officeart/2005/8/layout/vList3#1"/>
    <dgm:cxn modelId="{7A5D86F7-6275-48BF-8FE8-E0CA97F1ED35}" type="presParOf" srcId="{F8A196F9-C30C-4EC2-9340-61EEF83EEC31}" destId="{90353DDB-3915-4C32-80C4-DBEFD8A28BF3}" srcOrd="0" destOrd="0" presId="urn:microsoft.com/office/officeart/2005/8/layout/vList3#1"/>
    <dgm:cxn modelId="{B97B7B2A-5BC7-4486-A6EC-8FA80D46C291}" type="presParOf" srcId="{90353DDB-3915-4C32-80C4-DBEFD8A28BF3}" destId="{CDAD88D6-80E6-4E60-95E3-6ED2636FB2F5}" srcOrd="0" destOrd="0" presId="urn:microsoft.com/office/officeart/2005/8/layout/vList3#1"/>
    <dgm:cxn modelId="{67E4A888-1607-40B8-9584-C3886BF6B804}" type="presParOf" srcId="{90353DDB-3915-4C32-80C4-DBEFD8A28BF3}" destId="{C6EEB342-7BC1-464B-B6AC-0572F53F3400}" srcOrd="1" destOrd="0" presId="urn:microsoft.com/office/officeart/2005/8/layout/vList3#1"/>
    <dgm:cxn modelId="{AEDB00D0-CEF1-4DB4-BD06-D6E0534AAB0A}" type="presParOf" srcId="{F8A196F9-C30C-4EC2-9340-61EEF83EEC31}" destId="{1AB76284-0580-4AE4-8C83-EB22B229EF89}" srcOrd="1" destOrd="0" presId="urn:microsoft.com/office/officeart/2005/8/layout/vList3#1"/>
    <dgm:cxn modelId="{58889710-4FC9-4B21-8AC3-913BC07739A0}" type="presParOf" srcId="{F8A196F9-C30C-4EC2-9340-61EEF83EEC31}" destId="{DB27C767-72B3-42D1-9BA4-397635072558}" srcOrd="2" destOrd="0" presId="urn:microsoft.com/office/officeart/2005/8/layout/vList3#1"/>
    <dgm:cxn modelId="{8F95C5C4-7980-4B63-8586-BD07AF208E2C}" type="presParOf" srcId="{DB27C767-72B3-42D1-9BA4-397635072558}" destId="{637B5937-8315-4599-9F63-A62B67F560EC}" srcOrd="0" destOrd="0" presId="urn:microsoft.com/office/officeart/2005/8/layout/vList3#1"/>
    <dgm:cxn modelId="{BFBD812A-CD22-495E-9C67-83E1380CB25E}" type="presParOf" srcId="{DB27C767-72B3-42D1-9BA4-397635072558}" destId="{21FA7DCB-9E8A-464E-8B16-F82639C98481}" srcOrd="1" destOrd="0" presId="urn:microsoft.com/office/officeart/2005/8/layout/vList3#1"/>
    <dgm:cxn modelId="{2D61CF76-A161-4F8B-9CE4-54ECAFB34995}" type="presParOf" srcId="{F8A196F9-C30C-4EC2-9340-61EEF83EEC31}" destId="{6B5AC744-2807-435A-B53E-6CC609C11CEB}" srcOrd="3" destOrd="0" presId="urn:microsoft.com/office/officeart/2005/8/layout/vList3#1"/>
    <dgm:cxn modelId="{8957FEE8-2ABA-4B04-8C10-D183BF252E8E}" type="presParOf" srcId="{F8A196F9-C30C-4EC2-9340-61EEF83EEC31}" destId="{29751424-89C6-4931-AC93-C99F23DFDCEF}" srcOrd="4" destOrd="0" presId="urn:microsoft.com/office/officeart/2005/8/layout/vList3#1"/>
    <dgm:cxn modelId="{38FF27A2-5AB6-4B64-AC6F-4763C30E4BA9}" type="presParOf" srcId="{29751424-89C6-4931-AC93-C99F23DFDCEF}" destId="{CBFF3995-1B96-4DEE-99FF-F1509B780CE5}" srcOrd="0" destOrd="0" presId="urn:microsoft.com/office/officeart/2005/8/layout/vList3#1"/>
    <dgm:cxn modelId="{92A5EC40-0F4D-470C-9062-CA2423D04063}" type="presParOf" srcId="{29751424-89C6-4931-AC93-C99F23DFDCEF}" destId="{33A6FB12-770D-49B1-B4E8-704D2671C4DD}" srcOrd="1" destOrd="0" presId="urn:microsoft.com/office/officeart/2005/8/layout/vList3#1"/>
    <dgm:cxn modelId="{4464F413-BF7D-4C62-9B89-91EFED826458}" type="presParOf" srcId="{F8A196F9-C30C-4EC2-9340-61EEF83EEC31}" destId="{EBF29DBB-5B2F-41E8-A386-94707AD5E2BA}" srcOrd="5" destOrd="0" presId="urn:microsoft.com/office/officeart/2005/8/layout/vList3#1"/>
    <dgm:cxn modelId="{60EF36D6-70DF-4E85-937E-EC3033C6F121}" type="presParOf" srcId="{F8A196F9-C30C-4EC2-9340-61EEF83EEC31}" destId="{E1E4B134-7AE5-4F11-B3F3-E4ECB40D891D}" srcOrd="6" destOrd="0" presId="urn:microsoft.com/office/officeart/2005/8/layout/vList3#1"/>
    <dgm:cxn modelId="{9FF25315-F0E4-4972-88A1-90F3C957B4BC}" type="presParOf" srcId="{E1E4B134-7AE5-4F11-B3F3-E4ECB40D891D}" destId="{E161FDC1-B197-4DA4-A9C2-D89B1AAED9FE}" srcOrd="0" destOrd="0" presId="urn:microsoft.com/office/officeart/2005/8/layout/vList3#1"/>
    <dgm:cxn modelId="{AF0BCF8B-7B64-46B3-8EFA-5B7E470B60E5}" type="presParOf" srcId="{E1E4B134-7AE5-4F11-B3F3-E4ECB40D891D}" destId="{7A503F95-03EE-42C2-8D91-E1EC14BAD3D3}" srcOrd="1" destOrd="0" presId="urn:microsoft.com/office/officeart/2005/8/layout/vList3#1"/>
    <dgm:cxn modelId="{299F4924-9964-4229-A388-ECD45F24C1BA}" type="presParOf" srcId="{F8A196F9-C30C-4EC2-9340-61EEF83EEC31}" destId="{05A39AF7-CC4D-4B92-9E0B-7947BB445C12}" srcOrd="7" destOrd="0" presId="urn:microsoft.com/office/officeart/2005/8/layout/vList3#1"/>
    <dgm:cxn modelId="{56B24C48-0D39-4916-86E0-CC33638B2AAB}" type="presParOf" srcId="{F8A196F9-C30C-4EC2-9340-61EEF83EEC31}" destId="{402EBD3B-41E4-421B-94B2-64DA052A8D4E}" srcOrd="8" destOrd="0" presId="urn:microsoft.com/office/officeart/2005/8/layout/vList3#1"/>
    <dgm:cxn modelId="{5D939254-EC3D-4B1F-B801-757437351330}" type="presParOf" srcId="{402EBD3B-41E4-421B-94B2-64DA052A8D4E}" destId="{AEAE1EFC-2517-4F74-B0B2-6185F8144CA8}" srcOrd="0" destOrd="0" presId="urn:microsoft.com/office/officeart/2005/8/layout/vList3#1"/>
    <dgm:cxn modelId="{32E33029-F3D2-4484-B6FC-51BC6DE17DE3}" type="presParOf" srcId="{402EBD3B-41E4-421B-94B2-64DA052A8D4E}" destId="{0EC5C213-AF8B-4222-85A9-A193FDCC6B53}" srcOrd="1" destOrd="0" presId="urn:microsoft.com/office/officeart/2005/8/layout/vList3#1"/>
    <dgm:cxn modelId="{FF2B7EB4-439B-4691-AB86-B8D80F54203A}" type="presParOf" srcId="{F8A196F9-C30C-4EC2-9340-61EEF83EEC31}" destId="{89491327-AA69-4510-9995-B447D4E664D9}" srcOrd="9" destOrd="0" presId="urn:microsoft.com/office/officeart/2005/8/layout/vList3#1"/>
    <dgm:cxn modelId="{8001EE51-32F4-4F35-B92D-C404789F54D5}" type="presParOf" srcId="{F8A196F9-C30C-4EC2-9340-61EEF83EEC31}" destId="{64F5ECD6-B1D4-492A-9EF4-868B2407D349}" srcOrd="10" destOrd="0" presId="urn:microsoft.com/office/officeart/2005/8/layout/vList3#1"/>
    <dgm:cxn modelId="{330F737F-401E-4BB1-8621-1D270FC0F360}" type="presParOf" srcId="{64F5ECD6-B1D4-492A-9EF4-868B2407D349}" destId="{A101A01E-4718-4E06-90EF-F161FD311F4C}" srcOrd="0" destOrd="0" presId="urn:microsoft.com/office/officeart/2005/8/layout/vList3#1"/>
    <dgm:cxn modelId="{7588DD0B-2BA4-421D-9A29-B7C0DBD4DF9D}" type="presParOf" srcId="{64F5ECD6-B1D4-492A-9EF4-868B2407D349}" destId="{17431419-0198-4F5B-B3BA-3217B934BA3A}" srcOrd="1" destOrd="0" presId="urn:microsoft.com/office/officeart/2005/8/layout/vList3#1"/>
    <dgm:cxn modelId="{B5F30935-F7A9-41CA-A076-0DCA603CFE7D}" type="presParOf" srcId="{F8A196F9-C30C-4EC2-9340-61EEF83EEC31}" destId="{1AE41779-886D-46E6-985B-2E25126EC933}" srcOrd="11" destOrd="0" presId="urn:microsoft.com/office/officeart/2005/8/layout/vList3#1"/>
    <dgm:cxn modelId="{EB6532F5-C1EF-4296-8A8A-88E965B4E858}" type="presParOf" srcId="{F8A196F9-C30C-4EC2-9340-61EEF83EEC31}" destId="{18E7DBC5-864F-4813-8647-8BCA1F7A4CCD}" srcOrd="12" destOrd="0" presId="urn:microsoft.com/office/officeart/2005/8/layout/vList3#1"/>
    <dgm:cxn modelId="{775C52FC-0301-4192-8A76-A9B36AFD17F1}" type="presParOf" srcId="{18E7DBC5-864F-4813-8647-8BCA1F7A4CCD}" destId="{44B8A9B0-6CD3-42C0-8A63-9A0C32BF2563}" srcOrd="0" destOrd="0" presId="urn:microsoft.com/office/officeart/2005/8/layout/vList3#1"/>
    <dgm:cxn modelId="{B6F96A1A-B693-42D1-A13D-F16012EBE2E4}" type="presParOf" srcId="{18E7DBC5-864F-4813-8647-8BCA1F7A4CCD}" destId="{73EFA9B2-AFF4-48D1-9349-19FEE7F8FD7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DFA7F1-55A5-46EC-83F9-4456B9D074A5}" type="doc">
      <dgm:prSet loTypeId="urn:microsoft.com/office/officeart/2005/8/layout/default#2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93BA20F-6377-414C-A0E0-94A16ACE30EE}">
      <dgm:prSet phldrT="[Tekst]" custT="1"/>
      <dgm:spPr>
        <a:solidFill>
          <a:srgbClr val="C9AAD6"/>
        </a:solidFill>
      </dgm:spPr>
      <dgm:t>
        <a:bodyPr/>
        <a:lstStyle/>
        <a:p>
          <a:r>
            <a:rPr lang="pl-PL" sz="2000" b="1" dirty="0" smtClean="0">
              <a:solidFill>
                <a:schemeClr val="tx1"/>
              </a:solidFill>
              <a:latin typeface="Cambria" pitchFamily="18" charset="0"/>
            </a:rPr>
            <a:t>strony </a:t>
          </a:r>
          <a:r>
            <a:rPr lang="pl-PL" sz="2000" b="1" dirty="0" err="1" smtClean="0">
              <a:solidFill>
                <a:schemeClr val="tx1"/>
              </a:solidFill>
              <a:latin typeface="Cambria" pitchFamily="18" charset="0"/>
            </a:rPr>
            <a:t>www</a:t>
          </a:r>
          <a:r>
            <a:rPr lang="pl-PL" sz="2000" b="1" dirty="0" smtClean="0">
              <a:solidFill>
                <a:schemeClr val="tx1"/>
              </a:solidFill>
              <a:latin typeface="Cambria" pitchFamily="18" charset="0"/>
            </a:rPr>
            <a:t>.</a:t>
          </a:r>
          <a:endParaRPr lang="pl-PL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AFCD5BF8-4F60-42BD-96F3-79CF8F66977A}" type="parTrans" cxnId="{BA374079-1731-4CF0-AA89-A579526ABA4B}">
      <dgm:prSet/>
      <dgm:spPr/>
      <dgm:t>
        <a:bodyPr/>
        <a:lstStyle/>
        <a:p>
          <a:endParaRPr lang="pl-PL"/>
        </a:p>
      </dgm:t>
    </dgm:pt>
    <dgm:pt modelId="{13D27A1F-54D3-4E31-B52B-EA8B375FC2C5}" type="sibTrans" cxnId="{BA374079-1731-4CF0-AA89-A579526ABA4B}">
      <dgm:prSet/>
      <dgm:spPr/>
      <dgm:t>
        <a:bodyPr/>
        <a:lstStyle/>
        <a:p>
          <a:endParaRPr lang="pl-PL"/>
        </a:p>
      </dgm:t>
    </dgm:pt>
    <dgm:pt modelId="{258F756C-1125-436C-9B5D-5A95D95CDF5C}">
      <dgm:prSet phldrT="[Tekst]" custT="1"/>
      <dgm:spPr>
        <a:solidFill>
          <a:srgbClr val="E5A69F"/>
        </a:solidFill>
      </dgm:spPr>
      <dgm:t>
        <a:bodyPr/>
        <a:lstStyle/>
        <a:p>
          <a:r>
            <a:rPr lang="pl-PL" sz="2000" b="1" dirty="0" smtClean="0">
              <a:solidFill>
                <a:schemeClr val="tx1"/>
              </a:solidFill>
              <a:latin typeface="Cambria" pitchFamily="18" charset="0"/>
            </a:rPr>
            <a:t>wiadomości e-mail</a:t>
          </a:r>
          <a:endParaRPr lang="pl-PL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17EB6B69-326C-4E6A-AAD6-61D944FE3696}" type="parTrans" cxnId="{3F15B779-ACC3-4B3A-A593-6A453060972E}">
      <dgm:prSet/>
      <dgm:spPr/>
      <dgm:t>
        <a:bodyPr/>
        <a:lstStyle/>
        <a:p>
          <a:endParaRPr lang="pl-PL"/>
        </a:p>
      </dgm:t>
    </dgm:pt>
    <dgm:pt modelId="{8C7BBC1F-7FA4-4C84-BB7C-07C9220AD709}" type="sibTrans" cxnId="{3F15B779-ACC3-4B3A-A593-6A453060972E}">
      <dgm:prSet/>
      <dgm:spPr/>
      <dgm:t>
        <a:bodyPr/>
        <a:lstStyle/>
        <a:p>
          <a:endParaRPr lang="pl-PL"/>
        </a:p>
      </dgm:t>
    </dgm:pt>
    <dgm:pt modelId="{B5B0FF2B-1447-433D-BAA8-B89733F76BAD}">
      <dgm:prSet phldrT="[Tekst]" custT="1"/>
      <dgm:spPr>
        <a:solidFill>
          <a:srgbClr val="A591BD"/>
        </a:solidFill>
      </dgm:spPr>
      <dgm:t>
        <a:bodyPr/>
        <a:lstStyle/>
        <a:p>
          <a:r>
            <a:rPr lang="pl-PL" sz="2000" b="1" dirty="0" smtClean="0">
              <a:solidFill>
                <a:schemeClr val="tx1"/>
              </a:solidFill>
              <a:latin typeface="Cambria" pitchFamily="18" charset="0"/>
            </a:rPr>
            <a:t>portal  </a:t>
          </a:r>
          <a:br>
            <a:rPr lang="pl-PL" sz="2000" b="1" dirty="0" smtClean="0">
              <a:solidFill>
                <a:schemeClr val="tx1"/>
              </a:solidFill>
              <a:latin typeface="Cambria" pitchFamily="18" charset="0"/>
            </a:rPr>
          </a:br>
          <a:r>
            <a:rPr lang="pl-PL" sz="2000" b="1" dirty="0" smtClean="0">
              <a:solidFill>
                <a:schemeClr val="tx1"/>
              </a:solidFill>
              <a:latin typeface="Cambria" pitchFamily="18" charset="0"/>
            </a:rPr>
            <a:t>społecznościowy</a:t>
          </a:r>
          <a:endParaRPr lang="pl-PL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39552073-681E-43B7-A35F-E1696DF950FF}" type="parTrans" cxnId="{92E33555-6AE1-4CA6-B6CC-15883810515D}">
      <dgm:prSet/>
      <dgm:spPr/>
      <dgm:t>
        <a:bodyPr/>
        <a:lstStyle/>
        <a:p>
          <a:endParaRPr lang="pl-PL"/>
        </a:p>
      </dgm:t>
    </dgm:pt>
    <dgm:pt modelId="{15210C99-EA8F-4512-AD24-FE8374FF4909}" type="sibTrans" cxnId="{92E33555-6AE1-4CA6-B6CC-15883810515D}">
      <dgm:prSet/>
      <dgm:spPr/>
      <dgm:t>
        <a:bodyPr/>
        <a:lstStyle/>
        <a:p>
          <a:endParaRPr lang="pl-PL"/>
        </a:p>
      </dgm:t>
    </dgm:pt>
    <dgm:pt modelId="{62349665-A5E9-4C7A-AC74-D258FF7F4E04}">
      <dgm:prSet phldrT="[Tekst]" custT="1"/>
      <dgm:spPr>
        <a:solidFill>
          <a:srgbClr val="B27CA8"/>
        </a:solidFill>
      </dgm:spPr>
      <dgm:t>
        <a:bodyPr/>
        <a:lstStyle/>
        <a:p>
          <a:r>
            <a:rPr lang="pl-PL" sz="2000" b="1" dirty="0" smtClean="0">
              <a:solidFill>
                <a:schemeClr val="tx1"/>
              </a:solidFill>
              <a:latin typeface="Cambria" pitchFamily="18" charset="0"/>
            </a:rPr>
            <a:t>sklepy internetowe </a:t>
          </a:r>
          <a:endParaRPr lang="pl-PL" sz="2000" b="1" dirty="0">
            <a:solidFill>
              <a:schemeClr val="tx1"/>
            </a:solidFill>
            <a:latin typeface="Cambria" pitchFamily="18" charset="0"/>
          </a:endParaRPr>
        </a:p>
      </dgm:t>
    </dgm:pt>
    <dgm:pt modelId="{DB115E13-A9E2-4C50-AF04-8AF331B64013}" type="parTrans" cxnId="{5521F9E5-A80C-4F92-B3BE-48BC88ECF5A4}">
      <dgm:prSet/>
      <dgm:spPr/>
      <dgm:t>
        <a:bodyPr/>
        <a:lstStyle/>
        <a:p>
          <a:endParaRPr lang="pl-PL"/>
        </a:p>
      </dgm:t>
    </dgm:pt>
    <dgm:pt modelId="{5A398F70-9FC7-4835-8495-629B335AA417}" type="sibTrans" cxnId="{5521F9E5-A80C-4F92-B3BE-48BC88ECF5A4}">
      <dgm:prSet/>
      <dgm:spPr/>
      <dgm:t>
        <a:bodyPr/>
        <a:lstStyle/>
        <a:p>
          <a:endParaRPr lang="pl-PL"/>
        </a:p>
      </dgm:t>
    </dgm:pt>
    <dgm:pt modelId="{75CB8E5D-1621-4EDA-B7CE-E23D2CC31794}" type="pres">
      <dgm:prSet presAssocID="{B4DFA7F1-55A5-46EC-83F9-4456B9D074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F09FA1D-5B2B-4DB6-BDA2-06A59D013057}" type="pres">
      <dgm:prSet presAssocID="{593BA20F-6377-414C-A0E0-94A16ACE30EE}" presName="node" presStyleLbl="node1" presStyleIdx="0" presStyleCnt="4" custScaleX="119030" custLinFactNeighborX="-1775" custLinFactNeighborY="7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4654EC-5F64-442D-9A3B-549CBA1E9EF0}" type="pres">
      <dgm:prSet presAssocID="{13D27A1F-54D3-4E31-B52B-EA8B375FC2C5}" presName="sibTrans" presStyleCnt="0"/>
      <dgm:spPr/>
    </dgm:pt>
    <dgm:pt modelId="{742E815A-9E23-4A3B-8A86-C01EECA68FA6}" type="pres">
      <dgm:prSet presAssocID="{258F756C-1125-436C-9B5D-5A95D95CDF5C}" presName="node" presStyleLbl="node1" presStyleIdx="1" presStyleCnt="4" custScaleX="1215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811F64-43A8-4D48-946B-1522854599ED}" type="pres">
      <dgm:prSet presAssocID="{8C7BBC1F-7FA4-4C84-BB7C-07C9220AD709}" presName="sibTrans" presStyleCnt="0"/>
      <dgm:spPr/>
    </dgm:pt>
    <dgm:pt modelId="{CBE13EFD-4CAA-41C6-8350-0A8D97026D1D}" type="pres">
      <dgm:prSet presAssocID="{B5B0FF2B-1447-433D-BAA8-B89733F76BAD}" presName="node" presStyleLbl="node1" presStyleIdx="2" presStyleCnt="4" custScaleX="1166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C22642-4D05-4D58-80A4-D7686A99AE1D}" type="pres">
      <dgm:prSet presAssocID="{15210C99-EA8F-4512-AD24-FE8374FF4909}" presName="sibTrans" presStyleCnt="0"/>
      <dgm:spPr/>
    </dgm:pt>
    <dgm:pt modelId="{E9DA25A9-A831-43A8-9AB2-BDC7A8D0A7C8}" type="pres">
      <dgm:prSet presAssocID="{62349665-A5E9-4C7A-AC74-D258FF7F4E04}" presName="node" presStyleLbl="node1" presStyleIdx="3" presStyleCnt="4" custScaleX="1248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521F9E5-A80C-4F92-B3BE-48BC88ECF5A4}" srcId="{B4DFA7F1-55A5-46EC-83F9-4456B9D074A5}" destId="{62349665-A5E9-4C7A-AC74-D258FF7F4E04}" srcOrd="3" destOrd="0" parTransId="{DB115E13-A9E2-4C50-AF04-8AF331B64013}" sibTransId="{5A398F70-9FC7-4835-8495-629B335AA417}"/>
    <dgm:cxn modelId="{2E2ACD3B-A79E-4FBA-B747-90C9626C3483}" type="presOf" srcId="{258F756C-1125-436C-9B5D-5A95D95CDF5C}" destId="{742E815A-9E23-4A3B-8A86-C01EECA68FA6}" srcOrd="0" destOrd="0" presId="urn:microsoft.com/office/officeart/2005/8/layout/default#2"/>
    <dgm:cxn modelId="{B53F2677-1441-4B41-9E6E-FFBA4DB0397A}" type="presOf" srcId="{B5B0FF2B-1447-433D-BAA8-B89733F76BAD}" destId="{CBE13EFD-4CAA-41C6-8350-0A8D97026D1D}" srcOrd="0" destOrd="0" presId="urn:microsoft.com/office/officeart/2005/8/layout/default#2"/>
    <dgm:cxn modelId="{A2881EDD-F88A-45DB-84CE-0D767EA88A11}" type="presOf" srcId="{62349665-A5E9-4C7A-AC74-D258FF7F4E04}" destId="{E9DA25A9-A831-43A8-9AB2-BDC7A8D0A7C8}" srcOrd="0" destOrd="0" presId="urn:microsoft.com/office/officeart/2005/8/layout/default#2"/>
    <dgm:cxn modelId="{BA374079-1731-4CF0-AA89-A579526ABA4B}" srcId="{B4DFA7F1-55A5-46EC-83F9-4456B9D074A5}" destId="{593BA20F-6377-414C-A0E0-94A16ACE30EE}" srcOrd="0" destOrd="0" parTransId="{AFCD5BF8-4F60-42BD-96F3-79CF8F66977A}" sibTransId="{13D27A1F-54D3-4E31-B52B-EA8B375FC2C5}"/>
    <dgm:cxn modelId="{92E33555-6AE1-4CA6-B6CC-15883810515D}" srcId="{B4DFA7F1-55A5-46EC-83F9-4456B9D074A5}" destId="{B5B0FF2B-1447-433D-BAA8-B89733F76BAD}" srcOrd="2" destOrd="0" parTransId="{39552073-681E-43B7-A35F-E1696DF950FF}" sibTransId="{15210C99-EA8F-4512-AD24-FE8374FF4909}"/>
    <dgm:cxn modelId="{3F15B779-ACC3-4B3A-A593-6A453060972E}" srcId="{B4DFA7F1-55A5-46EC-83F9-4456B9D074A5}" destId="{258F756C-1125-436C-9B5D-5A95D95CDF5C}" srcOrd="1" destOrd="0" parTransId="{17EB6B69-326C-4E6A-AAD6-61D944FE3696}" sibTransId="{8C7BBC1F-7FA4-4C84-BB7C-07C9220AD709}"/>
    <dgm:cxn modelId="{12F26188-0316-4B77-9718-B2F8F298F46F}" type="presOf" srcId="{593BA20F-6377-414C-A0E0-94A16ACE30EE}" destId="{3F09FA1D-5B2B-4DB6-BDA2-06A59D013057}" srcOrd="0" destOrd="0" presId="urn:microsoft.com/office/officeart/2005/8/layout/default#2"/>
    <dgm:cxn modelId="{DC074107-2BE8-4000-909C-532BF3A263C8}" type="presOf" srcId="{B4DFA7F1-55A5-46EC-83F9-4456B9D074A5}" destId="{75CB8E5D-1621-4EDA-B7CE-E23D2CC31794}" srcOrd="0" destOrd="0" presId="urn:microsoft.com/office/officeart/2005/8/layout/default#2"/>
    <dgm:cxn modelId="{0962630A-087F-4447-A684-1D7248E6DC64}" type="presParOf" srcId="{75CB8E5D-1621-4EDA-B7CE-E23D2CC31794}" destId="{3F09FA1D-5B2B-4DB6-BDA2-06A59D013057}" srcOrd="0" destOrd="0" presId="urn:microsoft.com/office/officeart/2005/8/layout/default#2"/>
    <dgm:cxn modelId="{5DEABEB0-B53E-49A0-8961-FA16E014043A}" type="presParOf" srcId="{75CB8E5D-1621-4EDA-B7CE-E23D2CC31794}" destId="{7B4654EC-5F64-442D-9A3B-549CBA1E9EF0}" srcOrd="1" destOrd="0" presId="urn:microsoft.com/office/officeart/2005/8/layout/default#2"/>
    <dgm:cxn modelId="{83B59EA6-F179-4004-8DD5-14E993B819EA}" type="presParOf" srcId="{75CB8E5D-1621-4EDA-B7CE-E23D2CC31794}" destId="{742E815A-9E23-4A3B-8A86-C01EECA68FA6}" srcOrd="2" destOrd="0" presId="urn:microsoft.com/office/officeart/2005/8/layout/default#2"/>
    <dgm:cxn modelId="{FAE0C408-31C4-4248-87E6-766D0AF25D82}" type="presParOf" srcId="{75CB8E5D-1621-4EDA-B7CE-E23D2CC31794}" destId="{E9811F64-43A8-4D48-946B-1522854599ED}" srcOrd="3" destOrd="0" presId="urn:microsoft.com/office/officeart/2005/8/layout/default#2"/>
    <dgm:cxn modelId="{9675FE7F-F2F5-40B8-A7F5-73630E1BE187}" type="presParOf" srcId="{75CB8E5D-1621-4EDA-B7CE-E23D2CC31794}" destId="{CBE13EFD-4CAA-41C6-8350-0A8D97026D1D}" srcOrd="4" destOrd="0" presId="urn:microsoft.com/office/officeart/2005/8/layout/default#2"/>
    <dgm:cxn modelId="{FF5A0F57-BA4A-475D-A7E3-816B97DC9365}" type="presParOf" srcId="{75CB8E5D-1621-4EDA-B7CE-E23D2CC31794}" destId="{49C22642-4D05-4D58-80A4-D7686A99AE1D}" srcOrd="5" destOrd="0" presId="urn:microsoft.com/office/officeart/2005/8/layout/default#2"/>
    <dgm:cxn modelId="{57114055-FCBD-4DC2-8A52-EFFF4D3666AC}" type="presParOf" srcId="{75CB8E5D-1621-4EDA-B7CE-E23D2CC31794}" destId="{E9DA25A9-A831-43A8-9AB2-BDC7A8D0A7C8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2A48F8-01CE-4158-9832-E7B17A17BAC3}" type="doc">
      <dgm:prSet loTypeId="urn:microsoft.com/office/officeart/2005/8/layout/list1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48CAD9AD-EEDA-48A1-8E6D-4C38CEA681BF}">
      <dgm:prSet phldrT="[Tekst]" custT="1"/>
      <dgm:spPr>
        <a:ln>
          <a:solidFill>
            <a:srgbClr val="9966FF"/>
          </a:solidFill>
        </a:ln>
      </dgm:spPr>
      <dgm:t>
        <a:bodyPr/>
        <a:lstStyle/>
        <a:p>
          <a:r>
            <a:rPr lang="pl-PL" sz="1800" dirty="0" smtClean="0">
              <a:latin typeface="Cambria" pitchFamily="18" charset="0"/>
            </a:rPr>
            <a:t>Nie wysyła informacji o blokadzie konta e-mailem;</a:t>
          </a:r>
          <a:endParaRPr lang="pl-PL" sz="1800" dirty="0">
            <a:latin typeface="Cambria" pitchFamily="18" charset="0"/>
          </a:endParaRPr>
        </a:p>
      </dgm:t>
    </dgm:pt>
    <dgm:pt modelId="{172A28D5-2BDE-41FE-9BDA-022E8AF84BDF}" type="parTrans" cxnId="{759FF57A-B6AF-441F-8532-104996180620}">
      <dgm:prSet/>
      <dgm:spPr/>
      <dgm:t>
        <a:bodyPr/>
        <a:lstStyle/>
        <a:p>
          <a:endParaRPr lang="pl-PL"/>
        </a:p>
      </dgm:t>
    </dgm:pt>
    <dgm:pt modelId="{AB7FB495-09B8-42D3-997A-E5660F87AE58}" type="sibTrans" cxnId="{759FF57A-B6AF-441F-8532-104996180620}">
      <dgm:prSet/>
      <dgm:spPr/>
      <dgm:t>
        <a:bodyPr/>
        <a:lstStyle/>
        <a:p>
          <a:endParaRPr lang="pl-PL"/>
        </a:p>
      </dgm:t>
    </dgm:pt>
    <dgm:pt modelId="{2E5488B8-E1A3-416D-AB97-406EDA59456D}">
      <dgm:prSet phldrT="[Tekst]" custT="1"/>
      <dgm:spPr>
        <a:ln>
          <a:solidFill>
            <a:srgbClr val="9966FF"/>
          </a:solidFill>
        </a:ln>
      </dgm:spPr>
      <dgm:t>
        <a:bodyPr/>
        <a:lstStyle/>
        <a:p>
          <a:r>
            <a:rPr lang="pl-PL" sz="1800" dirty="0" smtClean="0">
              <a:latin typeface="Cambria" pitchFamily="18" charset="0"/>
            </a:rPr>
            <a:t>Nie wysyła wiadomości e-mailem zawierającym link do serwisu bankowości internetowej;</a:t>
          </a:r>
          <a:endParaRPr lang="pl-PL" sz="1800" dirty="0">
            <a:latin typeface="Cambria" pitchFamily="18" charset="0"/>
          </a:endParaRPr>
        </a:p>
      </dgm:t>
    </dgm:pt>
    <dgm:pt modelId="{346DEE7F-6EF4-4A26-B1DC-EB0B815CCB41}" type="parTrans" cxnId="{4709DCFC-DDA5-4A41-9981-DEB3A245A82A}">
      <dgm:prSet/>
      <dgm:spPr/>
      <dgm:t>
        <a:bodyPr/>
        <a:lstStyle/>
        <a:p>
          <a:endParaRPr lang="pl-PL"/>
        </a:p>
      </dgm:t>
    </dgm:pt>
    <dgm:pt modelId="{B0DA1B5E-68C8-423C-9D3C-D0FAA1740474}" type="sibTrans" cxnId="{4709DCFC-DDA5-4A41-9981-DEB3A245A82A}">
      <dgm:prSet/>
      <dgm:spPr/>
      <dgm:t>
        <a:bodyPr/>
        <a:lstStyle/>
        <a:p>
          <a:endParaRPr lang="pl-PL"/>
        </a:p>
      </dgm:t>
    </dgm:pt>
    <dgm:pt modelId="{25DD7F54-4DAE-453F-85E4-99C54DF38C63}">
      <dgm:prSet phldrT="[Tekst]" custT="1"/>
      <dgm:spPr>
        <a:ln>
          <a:solidFill>
            <a:srgbClr val="9966FF"/>
          </a:solidFill>
        </a:ln>
      </dgm:spPr>
      <dgm:t>
        <a:bodyPr/>
        <a:lstStyle/>
        <a:p>
          <a:r>
            <a:rPr lang="pl-PL" sz="1800" dirty="0" smtClean="0">
              <a:latin typeface="Cambria" pitchFamily="18" charset="0"/>
            </a:rPr>
            <a:t>Nie podaje linków do systemu transakcyjnego w </a:t>
          </a:r>
          <a:br>
            <a:rPr lang="pl-PL" sz="1800" dirty="0" smtClean="0">
              <a:latin typeface="Cambria" pitchFamily="18" charset="0"/>
            </a:rPr>
          </a:br>
          <a:r>
            <a:rPr lang="pl-PL" sz="1800" dirty="0" smtClean="0">
              <a:latin typeface="Cambria" pitchFamily="18" charset="0"/>
            </a:rPr>
            <a:t>e-mailach lub SMS-ach;</a:t>
          </a:r>
          <a:endParaRPr lang="pl-PL" sz="1800" dirty="0">
            <a:latin typeface="Cambria" pitchFamily="18" charset="0"/>
          </a:endParaRPr>
        </a:p>
      </dgm:t>
    </dgm:pt>
    <dgm:pt modelId="{1721E46C-2325-4AC1-9633-E27C68F02383}" type="parTrans" cxnId="{ED8C352C-58AF-4070-B5F0-7838493F4397}">
      <dgm:prSet/>
      <dgm:spPr/>
      <dgm:t>
        <a:bodyPr/>
        <a:lstStyle/>
        <a:p>
          <a:endParaRPr lang="pl-PL"/>
        </a:p>
      </dgm:t>
    </dgm:pt>
    <dgm:pt modelId="{652CA131-AEF3-42FA-952D-0501E4305D68}" type="sibTrans" cxnId="{ED8C352C-58AF-4070-B5F0-7838493F4397}">
      <dgm:prSet/>
      <dgm:spPr/>
      <dgm:t>
        <a:bodyPr/>
        <a:lstStyle/>
        <a:p>
          <a:endParaRPr lang="pl-PL"/>
        </a:p>
      </dgm:t>
    </dgm:pt>
    <dgm:pt modelId="{91A6D8BC-FB3F-4E34-B119-2C6D046AA6C4}">
      <dgm:prSet phldrT="[Tekst]" custT="1"/>
      <dgm:spPr>
        <a:ln>
          <a:solidFill>
            <a:srgbClr val="9966FF"/>
          </a:solidFill>
        </a:ln>
      </dgm:spPr>
      <dgm:t>
        <a:bodyPr/>
        <a:lstStyle/>
        <a:p>
          <a:r>
            <a:rPr lang="pl-PL" sz="1800" dirty="0" smtClean="0">
              <a:latin typeface="Cambria" pitchFamily="18" charset="0"/>
            </a:rPr>
            <a:t>Nie dzwoni z prośbą o podanie hasła do konta lub numeru karty.</a:t>
          </a:r>
          <a:endParaRPr lang="pl-PL" sz="1800" dirty="0">
            <a:latin typeface="Cambria" pitchFamily="18" charset="0"/>
          </a:endParaRPr>
        </a:p>
      </dgm:t>
    </dgm:pt>
    <dgm:pt modelId="{5F22FF8C-BA7A-40B0-9017-E3D25835EF06}" type="parTrans" cxnId="{C8B6A568-8E37-4C1B-915E-0BBAF956E702}">
      <dgm:prSet/>
      <dgm:spPr/>
      <dgm:t>
        <a:bodyPr/>
        <a:lstStyle/>
        <a:p>
          <a:endParaRPr lang="pl-PL"/>
        </a:p>
      </dgm:t>
    </dgm:pt>
    <dgm:pt modelId="{48F41B96-4B8D-43DB-93AF-03080F770315}" type="sibTrans" cxnId="{C8B6A568-8E37-4C1B-915E-0BBAF956E702}">
      <dgm:prSet/>
      <dgm:spPr/>
      <dgm:t>
        <a:bodyPr/>
        <a:lstStyle/>
        <a:p>
          <a:endParaRPr lang="pl-PL"/>
        </a:p>
      </dgm:t>
    </dgm:pt>
    <dgm:pt modelId="{8C322744-E478-4E04-85F1-833FF1FA32F3}" type="pres">
      <dgm:prSet presAssocID="{1B2A48F8-01CE-4158-9832-E7B17A17BA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A6A9B64-9F60-4D47-B4F1-8C60E1E30540}" type="pres">
      <dgm:prSet presAssocID="{48CAD9AD-EEDA-48A1-8E6D-4C38CEA681BF}" presName="parentLin" presStyleCnt="0"/>
      <dgm:spPr/>
    </dgm:pt>
    <dgm:pt modelId="{0F6F3A9E-FCB1-48B2-A605-FE89E43768E3}" type="pres">
      <dgm:prSet presAssocID="{48CAD9AD-EEDA-48A1-8E6D-4C38CEA681BF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FD235AD4-F4EA-4999-BC13-6C3D117433C7}" type="pres">
      <dgm:prSet presAssocID="{48CAD9AD-EEDA-48A1-8E6D-4C38CEA681B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D80FA-1E85-4004-95E7-83B234F68F0D}" type="pres">
      <dgm:prSet presAssocID="{48CAD9AD-EEDA-48A1-8E6D-4C38CEA681BF}" presName="negativeSpace" presStyleCnt="0"/>
      <dgm:spPr/>
    </dgm:pt>
    <dgm:pt modelId="{0FE9F933-7821-48AF-9AB2-FD2EC696F4D1}" type="pres">
      <dgm:prSet presAssocID="{48CAD9AD-EEDA-48A1-8E6D-4C38CEA681BF}" presName="childText" presStyleLbl="conFgAcc1" presStyleIdx="0" presStyleCnt="4">
        <dgm:presLayoutVars>
          <dgm:bulletEnabled val="1"/>
        </dgm:presLayoutVars>
      </dgm:prSet>
      <dgm:spPr>
        <a:solidFill>
          <a:srgbClr val="E3DCF4">
            <a:alpha val="89804"/>
          </a:srgbClr>
        </a:solidFill>
      </dgm:spPr>
    </dgm:pt>
    <dgm:pt modelId="{A851232E-4B44-4751-BCDC-57BDFA6B2C86}" type="pres">
      <dgm:prSet presAssocID="{AB7FB495-09B8-42D3-997A-E5660F87AE58}" presName="spaceBetweenRectangles" presStyleCnt="0"/>
      <dgm:spPr/>
    </dgm:pt>
    <dgm:pt modelId="{AB0E8EB2-32CA-41C0-97CF-BFDF44855F8C}" type="pres">
      <dgm:prSet presAssocID="{2E5488B8-E1A3-416D-AB97-406EDA59456D}" presName="parentLin" presStyleCnt="0"/>
      <dgm:spPr/>
    </dgm:pt>
    <dgm:pt modelId="{6E2482DB-0044-4B68-A192-DC11EF97C401}" type="pres">
      <dgm:prSet presAssocID="{2E5488B8-E1A3-416D-AB97-406EDA59456D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76B8EDAF-0596-4BCE-82A9-399B6F62C9C9}" type="pres">
      <dgm:prSet presAssocID="{2E5488B8-E1A3-416D-AB97-406EDA59456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50A938-63DC-46B4-9603-F95350388EC8}" type="pres">
      <dgm:prSet presAssocID="{2E5488B8-E1A3-416D-AB97-406EDA59456D}" presName="negativeSpace" presStyleCnt="0"/>
      <dgm:spPr/>
    </dgm:pt>
    <dgm:pt modelId="{5F54C033-3F69-4152-8AD9-02C1E1721B2F}" type="pres">
      <dgm:prSet presAssocID="{2E5488B8-E1A3-416D-AB97-406EDA59456D}" presName="childText" presStyleLbl="conFgAcc1" presStyleIdx="1" presStyleCnt="4">
        <dgm:presLayoutVars>
          <dgm:bulletEnabled val="1"/>
        </dgm:presLayoutVars>
      </dgm:prSet>
      <dgm:spPr>
        <a:solidFill>
          <a:srgbClr val="E3DCF4">
            <a:alpha val="90000"/>
          </a:srgbClr>
        </a:solidFill>
      </dgm:spPr>
    </dgm:pt>
    <dgm:pt modelId="{D89B0B31-70AE-469F-B8A1-CB5C2EDA2124}" type="pres">
      <dgm:prSet presAssocID="{B0DA1B5E-68C8-423C-9D3C-D0FAA1740474}" presName="spaceBetweenRectangles" presStyleCnt="0"/>
      <dgm:spPr/>
    </dgm:pt>
    <dgm:pt modelId="{4CCE0CB3-48AA-426A-BBED-97510ABBA010}" type="pres">
      <dgm:prSet presAssocID="{25DD7F54-4DAE-453F-85E4-99C54DF38C63}" presName="parentLin" presStyleCnt="0"/>
      <dgm:spPr/>
    </dgm:pt>
    <dgm:pt modelId="{AE8D2673-6AF8-4AC9-A011-65FD249031E0}" type="pres">
      <dgm:prSet presAssocID="{25DD7F54-4DAE-453F-85E4-99C54DF38C63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461DB420-9921-4073-8940-42552FA8B341}" type="pres">
      <dgm:prSet presAssocID="{25DD7F54-4DAE-453F-85E4-99C54DF38C6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279922-8A8F-42D2-81F0-1C7A5B2617FD}" type="pres">
      <dgm:prSet presAssocID="{25DD7F54-4DAE-453F-85E4-99C54DF38C63}" presName="negativeSpace" presStyleCnt="0"/>
      <dgm:spPr/>
    </dgm:pt>
    <dgm:pt modelId="{2D7E5624-9831-4E67-8C54-82F061811E66}" type="pres">
      <dgm:prSet presAssocID="{25DD7F54-4DAE-453F-85E4-99C54DF38C63}" presName="childText" presStyleLbl="conFgAcc1" presStyleIdx="2" presStyleCnt="4">
        <dgm:presLayoutVars>
          <dgm:bulletEnabled val="1"/>
        </dgm:presLayoutVars>
      </dgm:prSet>
      <dgm:spPr>
        <a:solidFill>
          <a:srgbClr val="E3DCF4">
            <a:alpha val="90000"/>
          </a:srgbClr>
        </a:solidFill>
      </dgm:spPr>
    </dgm:pt>
    <dgm:pt modelId="{13FDAADE-BE21-4A60-BF81-4F075B010522}" type="pres">
      <dgm:prSet presAssocID="{652CA131-AEF3-42FA-952D-0501E4305D68}" presName="spaceBetweenRectangles" presStyleCnt="0"/>
      <dgm:spPr/>
    </dgm:pt>
    <dgm:pt modelId="{3C0FD744-28A6-45E7-8F82-279C4C41021B}" type="pres">
      <dgm:prSet presAssocID="{91A6D8BC-FB3F-4E34-B119-2C6D046AA6C4}" presName="parentLin" presStyleCnt="0"/>
      <dgm:spPr/>
    </dgm:pt>
    <dgm:pt modelId="{97FDEFD8-E93C-4A23-B2A8-F75E3716020C}" type="pres">
      <dgm:prSet presAssocID="{91A6D8BC-FB3F-4E34-B119-2C6D046AA6C4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10A05096-E751-43A2-8FDE-C99F5311AC60}" type="pres">
      <dgm:prSet presAssocID="{91A6D8BC-FB3F-4E34-B119-2C6D046AA6C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54115D-8ED8-458A-A351-93D465CD0353}" type="pres">
      <dgm:prSet presAssocID="{91A6D8BC-FB3F-4E34-B119-2C6D046AA6C4}" presName="negativeSpace" presStyleCnt="0"/>
      <dgm:spPr/>
    </dgm:pt>
    <dgm:pt modelId="{A4093AF5-A469-4949-8579-798A0C30A551}" type="pres">
      <dgm:prSet presAssocID="{91A6D8BC-FB3F-4E34-B119-2C6D046AA6C4}" presName="childText" presStyleLbl="conFgAcc1" presStyleIdx="3" presStyleCnt="4">
        <dgm:presLayoutVars>
          <dgm:bulletEnabled val="1"/>
        </dgm:presLayoutVars>
      </dgm:prSet>
      <dgm:spPr>
        <a:solidFill>
          <a:srgbClr val="E3DCF4">
            <a:alpha val="90000"/>
          </a:srgbClr>
        </a:solidFill>
      </dgm:spPr>
    </dgm:pt>
  </dgm:ptLst>
  <dgm:cxnLst>
    <dgm:cxn modelId="{A20EB614-1C36-467B-A529-FBC45496A96C}" type="presOf" srcId="{25DD7F54-4DAE-453F-85E4-99C54DF38C63}" destId="{AE8D2673-6AF8-4AC9-A011-65FD249031E0}" srcOrd="0" destOrd="0" presId="urn:microsoft.com/office/officeart/2005/8/layout/list1"/>
    <dgm:cxn modelId="{4709DCFC-DDA5-4A41-9981-DEB3A245A82A}" srcId="{1B2A48F8-01CE-4158-9832-E7B17A17BAC3}" destId="{2E5488B8-E1A3-416D-AB97-406EDA59456D}" srcOrd="1" destOrd="0" parTransId="{346DEE7F-6EF4-4A26-B1DC-EB0B815CCB41}" sibTransId="{B0DA1B5E-68C8-423C-9D3C-D0FAA1740474}"/>
    <dgm:cxn modelId="{761F45EF-FB34-438B-9836-CFE58B375476}" type="presOf" srcId="{2E5488B8-E1A3-416D-AB97-406EDA59456D}" destId="{76B8EDAF-0596-4BCE-82A9-399B6F62C9C9}" srcOrd="1" destOrd="0" presId="urn:microsoft.com/office/officeart/2005/8/layout/list1"/>
    <dgm:cxn modelId="{798C2D51-3B4D-4993-94DE-95457E45F3A1}" type="presOf" srcId="{48CAD9AD-EEDA-48A1-8E6D-4C38CEA681BF}" destId="{0F6F3A9E-FCB1-48B2-A605-FE89E43768E3}" srcOrd="0" destOrd="0" presId="urn:microsoft.com/office/officeart/2005/8/layout/list1"/>
    <dgm:cxn modelId="{759FF57A-B6AF-441F-8532-104996180620}" srcId="{1B2A48F8-01CE-4158-9832-E7B17A17BAC3}" destId="{48CAD9AD-EEDA-48A1-8E6D-4C38CEA681BF}" srcOrd="0" destOrd="0" parTransId="{172A28D5-2BDE-41FE-9BDA-022E8AF84BDF}" sibTransId="{AB7FB495-09B8-42D3-997A-E5660F87AE58}"/>
    <dgm:cxn modelId="{C8B6A568-8E37-4C1B-915E-0BBAF956E702}" srcId="{1B2A48F8-01CE-4158-9832-E7B17A17BAC3}" destId="{91A6D8BC-FB3F-4E34-B119-2C6D046AA6C4}" srcOrd="3" destOrd="0" parTransId="{5F22FF8C-BA7A-40B0-9017-E3D25835EF06}" sibTransId="{48F41B96-4B8D-43DB-93AF-03080F770315}"/>
    <dgm:cxn modelId="{ED8C352C-58AF-4070-B5F0-7838493F4397}" srcId="{1B2A48F8-01CE-4158-9832-E7B17A17BAC3}" destId="{25DD7F54-4DAE-453F-85E4-99C54DF38C63}" srcOrd="2" destOrd="0" parTransId="{1721E46C-2325-4AC1-9633-E27C68F02383}" sibTransId="{652CA131-AEF3-42FA-952D-0501E4305D68}"/>
    <dgm:cxn modelId="{F57519EF-E342-4488-8C6F-E9442FB4E8D1}" type="presOf" srcId="{25DD7F54-4DAE-453F-85E4-99C54DF38C63}" destId="{461DB420-9921-4073-8940-42552FA8B341}" srcOrd="1" destOrd="0" presId="urn:microsoft.com/office/officeart/2005/8/layout/list1"/>
    <dgm:cxn modelId="{699CE20C-4FA9-420A-A839-8A916DCC6E12}" type="presOf" srcId="{91A6D8BC-FB3F-4E34-B119-2C6D046AA6C4}" destId="{97FDEFD8-E93C-4A23-B2A8-F75E3716020C}" srcOrd="0" destOrd="0" presId="urn:microsoft.com/office/officeart/2005/8/layout/list1"/>
    <dgm:cxn modelId="{A9B4693E-52D5-46A3-BCBE-D6C7FC6DA2F6}" type="presOf" srcId="{1B2A48F8-01CE-4158-9832-E7B17A17BAC3}" destId="{8C322744-E478-4E04-85F1-833FF1FA32F3}" srcOrd="0" destOrd="0" presId="urn:microsoft.com/office/officeart/2005/8/layout/list1"/>
    <dgm:cxn modelId="{236FFB4C-63FE-4DC0-88D8-C5BEB4F9AAA2}" type="presOf" srcId="{48CAD9AD-EEDA-48A1-8E6D-4C38CEA681BF}" destId="{FD235AD4-F4EA-4999-BC13-6C3D117433C7}" srcOrd="1" destOrd="0" presId="urn:microsoft.com/office/officeart/2005/8/layout/list1"/>
    <dgm:cxn modelId="{6AFDA854-2300-47E3-B33C-CC5071C08C05}" type="presOf" srcId="{2E5488B8-E1A3-416D-AB97-406EDA59456D}" destId="{6E2482DB-0044-4B68-A192-DC11EF97C401}" srcOrd="0" destOrd="0" presId="urn:microsoft.com/office/officeart/2005/8/layout/list1"/>
    <dgm:cxn modelId="{0887E33F-5ADE-4A5E-AFBE-68C0BF958251}" type="presOf" srcId="{91A6D8BC-FB3F-4E34-B119-2C6D046AA6C4}" destId="{10A05096-E751-43A2-8FDE-C99F5311AC60}" srcOrd="1" destOrd="0" presId="urn:microsoft.com/office/officeart/2005/8/layout/list1"/>
    <dgm:cxn modelId="{40B756CC-8E26-4A4D-9CC0-14D6F006657E}" type="presParOf" srcId="{8C322744-E478-4E04-85F1-833FF1FA32F3}" destId="{BA6A9B64-9F60-4D47-B4F1-8C60E1E30540}" srcOrd="0" destOrd="0" presId="urn:microsoft.com/office/officeart/2005/8/layout/list1"/>
    <dgm:cxn modelId="{19BCC231-6C24-47B7-A24B-B048CBA3B097}" type="presParOf" srcId="{BA6A9B64-9F60-4D47-B4F1-8C60E1E30540}" destId="{0F6F3A9E-FCB1-48B2-A605-FE89E43768E3}" srcOrd="0" destOrd="0" presId="urn:microsoft.com/office/officeart/2005/8/layout/list1"/>
    <dgm:cxn modelId="{2B347D43-C30C-42D3-A3A8-A729D38C4253}" type="presParOf" srcId="{BA6A9B64-9F60-4D47-B4F1-8C60E1E30540}" destId="{FD235AD4-F4EA-4999-BC13-6C3D117433C7}" srcOrd="1" destOrd="0" presId="urn:microsoft.com/office/officeart/2005/8/layout/list1"/>
    <dgm:cxn modelId="{F137B993-92A6-493D-9107-4BF826F3AC2A}" type="presParOf" srcId="{8C322744-E478-4E04-85F1-833FF1FA32F3}" destId="{EC5D80FA-1E85-4004-95E7-83B234F68F0D}" srcOrd="1" destOrd="0" presId="urn:microsoft.com/office/officeart/2005/8/layout/list1"/>
    <dgm:cxn modelId="{CA216DF7-F117-4850-B27E-8735C5D7B0C9}" type="presParOf" srcId="{8C322744-E478-4E04-85F1-833FF1FA32F3}" destId="{0FE9F933-7821-48AF-9AB2-FD2EC696F4D1}" srcOrd="2" destOrd="0" presId="urn:microsoft.com/office/officeart/2005/8/layout/list1"/>
    <dgm:cxn modelId="{3FF13097-4414-4815-A45D-64663D82B456}" type="presParOf" srcId="{8C322744-E478-4E04-85F1-833FF1FA32F3}" destId="{A851232E-4B44-4751-BCDC-57BDFA6B2C86}" srcOrd="3" destOrd="0" presId="urn:microsoft.com/office/officeart/2005/8/layout/list1"/>
    <dgm:cxn modelId="{891728CD-29CF-42D3-A315-DD9ED43459A6}" type="presParOf" srcId="{8C322744-E478-4E04-85F1-833FF1FA32F3}" destId="{AB0E8EB2-32CA-41C0-97CF-BFDF44855F8C}" srcOrd="4" destOrd="0" presId="urn:microsoft.com/office/officeart/2005/8/layout/list1"/>
    <dgm:cxn modelId="{F7545C85-6F79-4AD0-96AF-BB68EB249576}" type="presParOf" srcId="{AB0E8EB2-32CA-41C0-97CF-BFDF44855F8C}" destId="{6E2482DB-0044-4B68-A192-DC11EF97C401}" srcOrd="0" destOrd="0" presId="urn:microsoft.com/office/officeart/2005/8/layout/list1"/>
    <dgm:cxn modelId="{B65773BA-DF96-45E2-9E26-3F7F855DABBB}" type="presParOf" srcId="{AB0E8EB2-32CA-41C0-97CF-BFDF44855F8C}" destId="{76B8EDAF-0596-4BCE-82A9-399B6F62C9C9}" srcOrd="1" destOrd="0" presId="urn:microsoft.com/office/officeart/2005/8/layout/list1"/>
    <dgm:cxn modelId="{D03E11C7-912E-49B9-A22B-3A6D242DB04B}" type="presParOf" srcId="{8C322744-E478-4E04-85F1-833FF1FA32F3}" destId="{3450A938-63DC-46B4-9603-F95350388EC8}" srcOrd="5" destOrd="0" presId="urn:microsoft.com/office/officeart/2005/8/layout/list1"/>
    <dgm:cxn modelId="{C1ED6E75-39C5-4EFE-A8C6-513B29AEC411}" type="presParOf" srcId="{8C322744-E478-4E04-85F1-833FF1FA32F3}" destId="{5F54C033-3F69-4152-8AD9-02C1E1721B2F}" srcOrd="6" destOrd="0" presId="urn:microsoft.com/office/officeart/2005/8/layout/list1"/>
    <dgm:cxn modelId="{A01552FD-A8BE-40EC-BE6F-E3CD5D841C0A}" type="presParOf" srcId="{8C322744-E478-4E04-85F1-833FF1FA32F3}" destId="{D89B0B31-70AE-469F-B8A1-CB5C2EDA2124}" srcOrd="7" destOrd="0" presId="urn:microsoft.com/office/officeart/2005/8/layout/list1"/>
    <dgm:cxn modelId="{368B5F56-FB23-47AE-A26B-3FF5DF4AFA36}" type="presParOf" srcId="{8C322744-E478-4E04-85F1-833FF1FA32F3}" destId="{4CCE0CB3-48AA-426A-BBED-97510ABBA010}" srcOrd="8" destOrd="0" presId="urn:microsoft.com/office/officeart/2005/8/layout/list1"/>
    <dgm:cxn modelId="{290C3C50-4858-4A95-B832-6584A537125F}" type="presParOf" srcId="{4CCE0CB3-48AA-426A-BBED-97510ABBA010}" destId="{AE8D2673-6AF8-4AC9-A011-65FD249031E0}" srcOrd="0" destOrd="0" presId="urn:microsoft.com/office/officeart/2005/8/layout/list1"/>
    <dgm:cxn modelId="{545BD562-628F-4B0F-AF5C-550A50C84703}" type="presParOf" srcId="{4CCE0CB3-48AA-426A-BBED-97510ABBA010}" destId="{461DB420-9921-4073-8940-42552FA8B341}" srcOrd="1" destOrd="0" presId="urn:microsoft.com/office/officeart/2005/8/layout/list1"/>
    <dgm:cxn modelId="{970C0BB9-A4C0-4FC7-8468-1E6D5781E594}" type="presParOf" srcId="{8C322744-E478-4E04-85F1-833FF1FA32F3}" destId="{33279922-8A8F-42D2-81F0-1C7A5B2617FD}" srcOrd="9" destOrd="0" presId="urn:microsoft.com/office/officeart/2005/8/layout/list1"/>
    <dgm:cxn modelId="{8E362255-38F7-4A3F-BC23-82702B63B8FE}" type="presParOf" srcId="{8C322744-E478-4E04-85F1-833FF1FA32F3}" destId="{2D7E5624-9831-4E67-8C54-82F061811E66}" srcOrd="10" destOrd="0" presId="urn:microsoft.com/office/officeart/2005/8/layout/list1"/>
    <dgm:cxn modelId="{1ADDD0FD-D51B-4881-BBF0-8BC61B49BC08}" type="presParOf" srcId="{8C322744-E478-4E04-85F1-833FF1FA32F3}" destId="{13FDAADE-BE21-4A60-BF81-4F075B010522}" srcOrd="11" destOrd="0" presId="urn:microsoft.com/office/officeart/2005/8/layout/list1"/>
    <dgm:cxn modelId="{BA3E1A4D-AACE-4EE6-8CB4-D27DBF5E92E9}" type="presParOf" srcId="{8C322744-E478-4E04-85F1-833FF1FA32F3}" destId="{3C0FD744-28A6-45E7-8F82-279C4C41021B}" srcOrd="12" destOrd="0" presId="urn:microsoft.com/office/officeart/2005/8/layout/list1"/>
    <dgm:cxn modelId="{069C7376-1802-43FB-BD6D-15D325D53416}" type="presParOf" srcId="{3C0FD744-28A6-45E7-8F82-279C4C41021B}" destId="{97FDEFD8-E93C-4A23-B2A8-F75E3716020C}" srcOrd="0" destOrd="0" presId="urn:microsoft.com/office/officeart/2005/8/layout/list1"/>
    <dgm:cxn modelId="{ABAA78AC-C0ED-48E5-A969-14BFF254DDB6}" type="presParOf" srcId="{3C0FD744-28A6-45E7-8F82-279C4C41021B}" destId="{10A05096-E751-43A2-8FDE-C99F5311AC60}" srcOrd="1" destOrd="0" presId="urn:microsoft.com/office/officeart/2005/8/layout/list1"/>
    <dgm:cxn modelId="{A96504B1-33A9-41C9-8505-AF02CA5D73CF}" type="presParOf" srcId="{8C322744-E478-4E04-85F1-833FF1FA32F3}" destId="{8154115D-8ED8-458A-A351-93D465CD0353}" srcOrd="13" destOrd="0" presId="urn:microsoft.com/office/officeart/2005/8/layout/list1"/>
    <dgm:cxn modelId="{655DEEAF-0618-4763-903A-5F80F04966BC}" type="presParOf" srcId="{8C322744-E478-4E04-85F1-833FF1FA32F3}" destId="{A4093AF5-A469-4949-8579-798A0C30A55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29222-D89F-4BD7-87A9-8E2D6516A301}">
      <dsp:nvSpPr>
        <dsp:cNvPr id="0" name=""/>
        <dsp:cNvSpPr/>
      </dsp:nvSpPr>
      <dsp:spPr>
        <a:xfrm>
          <a:off x="-5298394" y="-811443"/>
          <a:ext cx="6309187" cy="6309187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D1E53-E443-479D-A428-ACE176C40AA2}">
      <dsp:nvSpPr>
        <dsp:cNvPr id="0" name=""/>
        <dsp:cNvSpPr/>
      </dsp:nvSpPr>
      <dsp:spPr>
        <a:xfrm>
          <a:off x="442042" y="292800"/>
          <a:ext cx="8903642" cy="585974"/>
        </a:xfrm>
        <a:prstGeom prst="rect">
          <a:avLst/>
        </a:prstGeom>
        <a:solidFill>
          <a:srgbClr val="FFC000"/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11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3200" b="1" kern="1200" dirty="0" smtClean="0">
              <a:latin typeface="Garamond" pitchFamily="18" charset="0"/>
            </a:rPr>
            <a:t>Cyberbullying</a:t>
          </a:r>
          <a:endParaRPr lang="pl-PL" sz="3200" b="1" kern="1200" dirty="0">
            <a:latin typeface="Garamond" pitchFamily="18" charset="0"/>
          </a:endParaRPr>
        </a:p>
      </dsp:txBody>
      <dsp:txXfrm>
        <a:off x="442042" y="292800"/>
        <a:ext cx="8903642" cy="585974"/>
      </dsp:txXfrm>
    </dsp:sp>
    <dsp:sp modelId="{D79C6937-158F-4AF7-91F2-8ED6E8E1524C}">
      <dsp:nvSpPr>
        <dsp:cNvPr id="0" name=""/>
        <dsp:cNvSpPr/>
      </dsp:nvSpPr>
      <dsp:spPr>
        <a:xfrm>
          <a:off x="75808" y="219553"/>
          <a:ext cx="732468" cy="732468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01DDB-B635-4AB5-9BB6-F75FA00EFFED}">
      <dsp:nvSpPr>
        <dsp:cNvPr id="0" name=""/>
        <dsp:cNvSpPr/>
      </dsp:nvSpPr>
      <dsp:spPr>
        <a:xfrm>
          <a:off x="861935" y="1171481"/>
          <a:ext cx="8483749" cy="585974"/>
        </a:xfrm>
        <a:prstGeom prst="rect">
          <a:avLst/>
        </a:prstGeom>
        <a:solidFill>
          <a:srgbClr val="E97265"/>
        </a:solidFill>
        <a:ln w="19050" cap="rnd" cmpd="sng" algn="ctr">
          <a:solidFill>
            <a:srgbClr val="E972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11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3200" b="1" kern="1200" dirty="0" smtClean="0">
              <a:latin typeface="Garamond" pitchFamily="18" charset="0"/>
            </a:rPr>
            <a:t>Seksting</a:t>
          </a:r>
          <a:endParaRPr lang="pl-PL" altLang="pl-PL" sz="3200" b="1" kern="1200" dirty="0">
            <a:latin typeface="Garamond" pitchFamily="18" charset="0"/>
          </a:endParaRPr>
        </a:p>
      </dsp:txBody>
      <dsp:txXfrm>
        <a:off x="861935" y="1171481"/>
        <a:ext cx="8483749" cy="585974"/>
      </dsp:txXfrm>
    </dsp:sp>
    <dsp:sp modelId="{6FDC9F63-68D4-4E57-AD63-94F59621FD7D}">
      <dsp:nvSpPr>
        <dsp:cNvPr id="0" name=""/>
        <dsp:cNvSpPr/>
      </dsp:nvSpPr>
      <dsp:spPr>
        <a:xfrm>
          <a:off x="495700" y="1098234"/>
          <a:ext cx="732468" cy="732468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9C92C-EC96-41FB-B89A-EDC786DD90F8}">
      <dsp:nvSpPr>
        <dsp:cNvPr id="0" name=""/>
        <dsp:cNvSpPr/>
      </dsp:nvSpPr>
      <dsp:spPr>
        <a:xfrm>
          <a:off x="990808" y="2050162"/>
          <a:ext cx="8354876" cy="58597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11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3200" b="1" kern="1200" dirty="0" err="1" smtClean="0">
              <a:latin typeface="Garamond" pitchFamily="18" charset="0"/>
            </a:rPr>
            <a:t>Cyberstalking</a:t>
          </a:r>
          <a:endParaRPr lang="pl-PL" altLang="pl-PL" sz="3200" b="1" kern="1200" dirty="0">
            <a:latin typeface="Garamond" pitchFamily="18" charset="0"/>
          </a:endParaRPr>
        </a:p>
      </dsp:txBody>
      <dsp:txXfrm>
        <a:off x="990808" y="2050162"/>
        <a:ext cx="8354876" cy="585974"/>
      </dsp:txXfrm>
    </dsp:sp>
    <dsp:sp modelId="{A54AD5C5-3BB8-41BE-AF2A-19467BAA1FA6}">
      <dsp:nvSpPr>
        <dsp:cNvPr id="0" name=""/>
        <dsp:cNvSpPr/>
      </dsp:nvSpPr>
      <dsp:spPr>
        <a:xfrm>
          <a:off x="624573" y="1976915"/>
          <a:ext cx="732468" cy="732468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15757-BF35-4A05-81BF-4CAD259614E8}">
      <dsp:nvSpPr>
        <dsp:cNvPr id="0" name=""/>
        <dsp:cNvSpPr/>
      </dsp:nvSpPr>
      <dsp:spPr>
        <a:xfrm>
          <a:off x="861935" y="2928843"/>
          <a:ext cx="8483749" cy="585974"/>
        </a:xfrm>
        <a:prstGeom prst="rect">
          <a:avLst/>
        </a:prstGeom>
        <a:solidFill>
          <a:srgbClr val="85D785"/>
        </a:solidFill>
        <a:ln w="19050" cap="rnd" cmpd="sng" algn="ctr">
          <a:solidFill>
            <a:srgbClr val="85D7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11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3200" b="1" kern="1200" dirty="0" smtClean="0">
              <a:latin typeface="Garamond" pitchFamily="18" charset="0"/>
            </a:rPr>
            <a:t>Grooming</a:t>
          </a:r>
          <a:endParaRPr lang="pl-PL" altLang="pl-PL" sz="3200" b="1" kern="1200" dirty="0">
            <a:latin typeface="Garamond" pitchFamily="18" charset="0"/>
          </a:endParaRPr>
        </a:p>
      </dsp:txBody>
      <dsp:txXfrm>
        <a:off x="861935" y="2928843"/>
        <a:ext cx="8483749" cy="585974"/>
      </dsp:txXfrm>
    </dsp:sp>
    <dsp:sp modelId="{3A6F3D45-9BE0-4C35-AA76-F0D213B98A93}">
      <dsp:nvSpPr>
        <dsp:cNvPr id="0" name=""/>
        <dsp:cNvSpPr/>
      </dsp:nvSpPr>
      <dsp:spPr>
        <a:xfrm>
          <a:off x="495700" y="2855596"/>
          <a:ext cx="732468" cy="732468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2A123-8D05-4C90-9550-6F07922033C8}">
      <dsp:nvSpPr>
        <dsp:cNvPr id="0" name=""/>
        <dsp:cNvSpPr/>
      </dsp:nvSpPr>
      <dsp:spPr>
        <a:xfrm>
          <a:off x="442042" y="3807525"/>
          <a:ext cx="8903642" cy="585974"/>
        </a:xfrm>
        <a:prstGeom prst="rect">
          <a:avLst/>
        </a:prstGeom>
        <a:solidFill>
          <a:srgbClr val="A591BD"/>
        </a:solidFill>
        <a:ln w="19050" cap="rnd" cmpd="sng" algn="ctr">
          <a:solidFill>
            <a:srgbClr val="A59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11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3200" b="1" kern="1200" dirty="0" err="1" smtClean="0">
              <a:latin typeface="Garamond" pitchFamily="18" charset="0"/>
            </a:rPr>
            <a:t>Phishing</a:t>
          </a:r>
          <a:endParaRPr lang="pl-PL" altLang="pl-PL" sz="3200" b="1" kern="1200" dirty="0">
            <a:latin typeface="Garamond" pitchFamily="18" charset="0"/>
          </a:endParaRPr>
        </a:p>
      </dsp:txBody>
      <dsp:txXfrm>
        <a:off x="442042" y="3807525"/>
        <a:ext cx="8903642" cy="585974"/>
      </dsp:txXfrm>
    </dsp:sp>
    <dsp:sp modelId="{5163485B-B48D-4B9B-980A-823B2AF4B904}">
      <dsp:nvSpPr>
        <dsp:cNvPr id="0" name=""/>
        <dsp:cNvSpPr/>
      </dsp:nvSpPr>
      <dsp:spPr>
        <a:xfrm>
          <a:off x="75808" y="3734278"/>
          <a:ext cx="732468" cy="732468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5195D-4C3B-4FCC-AA8B-DBDC4B0967AD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D3655-6F99-4723-81F5-4D2DF27B5E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45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0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0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3655-6F99-4723-81F5-4D2DF27B5E0F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16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628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692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62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52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51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90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31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01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28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68428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19300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10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8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71698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14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ADEB-95D4-4A5D-821F-F1E2183F0CEF}" type="datetimeFigureOut">
              <a:rPr lang="pl-PL" smtClean="0"/>
              <a:pPr/>
              <a:t>14.02.2020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E42828-1F3D-49B4-A4D9-8014911CCD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70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  <p:sldLayoutId id="2147484523" r:id="rId13"/>
    <p:sldLayoutId id="2147484524" r:id="rId14"/>
    <p:sldLayoutId id="2147484525" r:id="rId15"/>
    <p:sldLayoutId id="21474845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92000" cy="7001347"/>
          </a:xfrm>
          <a:prstGeom prst="rect">
            <a:avLst/>
          </a:prstGeom>
          <a:noFill/>
        </p:spPr>
      </p:pic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530405" y="2522214"/>
            <a:ext cx="8891047" cy="235745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CYBERPRZEMOC </a:t>
            </a:r>
            <a:b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– na jakie zagrożenia w Internecie </a:t>
            </a:r>
            <a:b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narażone są najczęściej dzieci </a:t>
            </a:r>
            <a:b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pl-PL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Obraz 2" descr="blacha-mazowsze"/>
          <p:cNvPicPr>
            <a:picLocks noChangeAspect="1" noChangeArrowheads="1"/>
          </p:cNvPicPr>
          <p:nvPr/>
        </p:nvPicPr>
        <p:blipFill>
          <a:blip r:embed="rId4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4" y="152019"/>
            <a:ext cx="14493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2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8759" y="200025"/>
            <a:ext cx="8596668" cy="13208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Cambria" pitchFamily="18" charset="0"/>
              </a:rPr>
              <a:t>Gdzie szukać podstaw prawnych ścigania sprawców cyberprzemocy?</a:t>
            </a:r>
            <a:endParaRPr lang="pl-PL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232490"/>
              </p:ext>
            </p:extLst>
          </p:nvPr>
        </p:nvGraphicFramePr>
        <p:xfrm>
          <a:off x="573087" y="1095376"/>
          <a:ext cx="10199687" cy="55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276850" y="6000750"/>
            <a:ext cx="153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mbria" pitchFamily="18" charset="0"/>
              </a:rPr>
              <a:t>Akty prawne</a:t>
            </a:r>
            <a:endParaRPr lang="pl-PL" b="1" dirty="0"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85751" y="642938"/>
            <a:ext cx="1104900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altLang="pl-PL" sz="3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Jak chronić młodzież…</a:t>
            </a:r>
            <a:endParaRPr lang="pl-PL" altLang="pl-PL" sz="32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123" name="pole tekstowe 2"/>
          <p:cNvSpPr txBox="1">
            <a:spLocks noChangeArrowheads="1"/>
          </p:cNvSpPr>
          <p:nvPr/>
        </p:nvSpPr>
        <p:spPr bwMode="auto">
          <a:xfrm>
            <a:off x="305245" y="1401839"/>
            <a:ext cx="7892458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400" b="1" dirty="0" smtClean="0">
                <a:latin typeface="Cambria" pitchFamily="18" charset="0"/>
              </a:rPr>
              <a:t>JAKO RODZICE </a:t>
            </a:r>
          </a:p>
          <a:p>
            <a:pPr eaLnBrk="1" hangingPunct="1"/>
            <a:endParaRPr lang="pl-PL" altLang="pl-PL" sz="2000" dirty="0" smtClean="0">
              <a:latin typeface="Cambria" pitchFamily="18" charset="0"/>
            </a:endParaRP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pl-PL" altLang="pl-PL" sz="2000" dirty="0" smtClean="0">
                <a:latin typeface="Cambria" pitchFamily="18" charset="0"/>
              </a:rPr>
              <a:t> 	możemy dawać wyrazy swoim opiniom na temat nie 	pożądanych programów,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pl-PL" altLang="pl-PL" sz="2000" dirty="0" smtClean="0">
                <a:latin typeface="Cambria" pitchFamily="18" charset="0"/>
              </a:rPr>
              <a:t> 	poświęcać czas dzieciom, być wtedy kiedy nas potrzebują,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pl-PL" altLang="pl-PL" sz="2000" dirty="0" smtClean="0">
                <a:latin typeface="Cambria" pitchFamily="18" charset="0"/>
              </a:rPr>
              <a:t> 	kontrolować treści mass mediów,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pl-PL" altLang="pl-PL" sz="2000" dirty="0" smtClean="0">
                <a:latin typeface="Cambria" pitchFamily="18" charset="0"/>
              </a:rPr>
              <a:t> 	kontakt, rozmowa, zainteresowanie,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pl-PL" altLang="pl-PL" sz="2000" dirty="0" smtClean="0">
                <a:latin typeface="Cambria" pitchFamily="18" charset="0"/>
              </a:rPr>
              <a:t> 	starać się podążać za modą i treściami,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pl-PL" altLang="pl-PL" sz="2000" dirty="0" smtClean="0">
                <a:latin typeface="Cambria" pitchFamily="18" charset="0"/>
              </a:rPr>
              <a:t> 	oferować młodzieży alternatywną rozrywkę (sport, ruch, 	kultura),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pl-PL" altLang="pl-PL" sz="2000" dirty="0" smtClean="0">
                <a:latin typeface="Cambria" pitchFamily="18" charset="0"/>
              </a:rPr>
              <a:t> 	przekazywanie wartości,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pl-PL" altLang="pl-PL" sz="2000" dirty="0" smtClean="0">
                <a:latin typeface="Cambria" pitchFamily="18" charset="0"/>
              </a:rPr>
              <a:t> 	</a:t>
            </a:r>
            <a:r>
              <a:rPr lang="pl-PL" altLang="pl-PL" sz="2000" b="1" dirty="0" smtClean="0">
                <a:latin typeface="Cambria" pitchFamily="18" charset="0"/>
              </a:rPr>
              <a:t>Sami starajmy się być dobrym wzorcem godnym 	naśladowania.</a:t>
            </a:r>
            <a:endParaRPr lang="pl-PL" altLang="pl-PL" sz="2000" b="1" dirty="0">
              <a:latin typeface="Cambria" pitchFamily="18" charset="0"/>
            </a:endParaRPr>
          </a:p>
          <a:p>
            <a:pPr eaLnBrk="1" hangingPunct="1">
              <a:spcAft>
                <a:spcPts val="1200"/>
              </a:spcAft>
            </a:pPr>
            <a:endParaRPr lang="pl-PL" altLang="pl-PL" dirty="0"/>
          </a:p>
        </p:txBody>
      </p:sp>
      <p:pic>
        <p:nvPicPr>
          <p:cNvPr id="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93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376" y="4508206"/>
            <a:ext cx="4100623" cy="2147776"/>
          </a:xfrm>
          <a:prstGeom prst="rect">
            <a:avLst/>
          </a:prstGeom>
          <a:noFill/>
        </p:spPr>
      </p:pic>
      <p:sp>
        <p:nvSpPr>
          <p:cNvPr id="36868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2224088"/>
            <a:ext cx="6858000" cy="4648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70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2224088"/>
            <a:ext cx="6858000" cy="4648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6871" name="Picture 7" descr="C:\Documents and Settings\X\Pulpit\rodz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4925" y="2349796"/>
            <a:ext cx="3208397" cy="217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350294" y="89422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871870" y="1883467"/>
            <a:ext cx="8591107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lnSpc>
                <a:spcPct val="90000"/>
              </a:lnSpc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l-PL" b="1" dirty="0" smtClean="0">
                <a:solidFill>
                  <a:schemeClr val="tx1"/>
                </a:solidFill>
                <a:latin typeface="Cambria" pitchFamily="18" charset="0"/>
              </a:rPr>
              <a:t>DZIAŁANIA PROFILAKTYCZNE I KAMPANIE INFORMACYJNE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rozmowy;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pogadanki w szkołach;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projekty profilaktyczne;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spoty profilaktyczne;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materiały profilaktyczne.</a:t>
            </a:r>
          </a:p>
          <a:p>
            <a:pPr algn="just" eaLnBrk="1" hangingPunct="1">
              <a:lnSpc>
                <a:spcPct val="90000"/>
              </a:lnSpc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DZIAŁANIA PREWENCYJNE: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filtry, kontrola przeglądanych stron, właściwa reakcja na niepożądane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zachowania dzieci i młodzieży;</a:t>
            </a:r>
          </a:p>
          <a:p>
            <a:pPr algn="just" eaLnBrk="1" hangingPunct="1">
              <a:lnSpc>
                <a:spcPct val="90000"/>
              </a:lnSpc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SYSTEM ZAPOBIEGANIA CYBERPRZEMOCY W SZKOLE: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opracowanie procedur reagowania na cyberprzemoc,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podejmowanie interwencji w każdym przypadku ujawnienia lub podejrzenia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cyberprzemocy,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sankcje regulaminowe szkoły,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kontrakt z rodzicami.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847528" y="1772816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147776" y="630806"/>
            <a:ext cx="7687339" cy="634468"/>
          </a:xfrm>
          <a:prstGeom prst="rect">
            <a:avLst/>
          </a:prstGeom>
          <a:solidFill>
            <a:srgbClr val="F4A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CO MY ROBIMY JAKO POLICJA</a:t>
            </a:r>
            <a:endParaRPr lang="pl-PL" sz="32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Nawias klamrowy zamykający 7"/>
          <p:cNvSpPr/>
          <p:nvPr/>
        </p:nvSpPr>
        <p:spPr>
          <a:xfrm>
            <a:off x="4667694" y="2626242"/>
            <a:ext cx="612648" cy="1297172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582092" y="2923953"/>
            <a:ext cx="354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ambria" pitchFamily="18" charset="0"/>
              </a:rPr>
              <a:t>Wszystko dostosowane do grupy odbiorców</a:t>
            </a:r>
            <a:endParaRPr lang="pl-PL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422354" y="2309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a 6"/>
          <p:cNvGrpSpPr/>
          <p:nvPr/>
        </p:nvGrpSpPr>
        <p:grpSpPr>
          <a:xfrm>
            <a:off x="2895599" y="669038"/>
            <a:ext cx="5019675" cy="585974"/>
            <a:chOff x="861935" y="1171481"/>
            <a:chExt cx="8092191" cy="585974"/>
          </a:xfrm>
        </p:grpSpPr>
        <p:sp>
          <p:nvSpPr>
            <p:cNvPr id="9" name="Prostokąt 8"/>
            <p:cNvSpPr/>
            <p:nvPr/>
          </p:nvSpPr>
          <p:spPr>
            <a:xfrm>
              <a:off x="861935" y="1171481"/>
              <a:ext cx="8092191" cy="585974"/>
            </a:xfrm>
            <a:prstGeom prst="rect">
              <a:avLst/>
            </a:prstGeom>
            <a:solidFill>
              <a:srgbClr val="E97265"/>
            </a:solidFill>
            <a:ln>
              <a:solidFill>
                <a:srgbClr val="E97265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Prostokąt 9"/>
            <p:cNvSpPr/>
            <p:nvPr/>
          </p:nvSpPr>
          <p:spPr>
            <a:xfrm>
              <a:off x="1107620" y="1171481"/>
              <a:ext cx="7503894" cy="585974"/>
            </a:xfrm>
            <a:prstGeom prst="rect">
              <a:avLst/>
            </a:prstGeom>
            <a:ln>
              <a:solidFill>
                <a:srgbClr val="E9726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err="1" smtClean="0">
                  <a:latin typeface="Garamond" pitchFamily="18" charset="0"/>
                </a:rPr>
                <a:t>Seksting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561977" y="1714501"/>
            <a:ext cx="8915397" cy="454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</a:rPr>
              <a:t>CZYM TAK NAPRAWDĘ JEST SEKSTING?</a:t>
            </a:r>
          </a:p>
          <a:p>
            <a:endParaRPr lang="pl-PL" sz="2800" dirty="0" smtClean="0">
              <a:latin typeface="Cambria" pitchFamily="18" charset="0"/>
            </a:endParaRPr>
          </a:p>
          <a:p>
            <a:pPr algn="just"/>
            <a:r>
              <a:rPr lang="pl-PL" sz="2800" dirty="0" smtClean="0">
                <a:latin typeface="Cambria" pitchFamily="18" charset="0"/>
              </a:rPr>
              <a:t>Jest to rozsyłanie swoich nagich zdjęć, intymnych zdjęć za pomocą wiadomości MMS. </a:t>
            </a:r>
          </a:p>
          <a:p>
            <a:pPr algn="just"/>
            <a:r>
              <a:rPr lang="pl-PL" sz="2800" dirty="0" smtClean="0">
                <a:latin typeface="Cambria" pitchFamily="18" charset="0"/>
              </a:rPr>
              <a:t>Z założenia zdjęcia mają trafić tylko do wybranej osoby, jednakże często lądują w Sieci i dostęp do nich mają wszyscy użytkownicy Internetu.</a:t>
            </a:r>
          </a:p>
          <a:p>
            <a:pPr algn="just"/>
            <a:endParaRPr lang="pl-PL" sz="2800" dirty="0" smtClean="0">
              <a:latin typeface="Cambria" pitchFamily="18" charset="0"/>
            </a:endParaRPr>
          </a:p>
          <a:p>
            <a:pPr algn="just"/>
            <a:r>
              <a:rPr lang="pl-PL" sz="2800" dirty="0" smtClean="0">
                <a:latin typeface="Cambria" pitchFamily="18" charset="0"/>
              </a:rPr>
              <a:t>Słowo </a:t>
            </a:r>
            <a:r>
              <a:rPr lang="pl-PL" sz="2800" b="1" dirty="0" smtClean="0">
                <a:solidFill>
                  <a:srgbClr val="C00000"/>
                </a:solidFill>
                <a:latin typeface="Cambria" pitchFamily="18" charset="0"/>
              </a:rPr>
              <a:t>SEKSTING</a:t>
            </a:r>
            <a:r>
              <a:rPr lang="pl-PL" sz="2800" dirty="0" smtClean="0">
                <a:latin typeface="Cambria" pitchFamily="18" charset="0"/>
              </a:rPr>
              <a:t> to połączenie wyrazów </a:t>
            </a:r>
            <a:r>
              <a:rPr lang="pl-PL" sz="2800" dirty="0" err="1" smtClean="0">
                <a:latin typeface="Cambria" pitchFamily="18" charset="0"/>
              </a:rPr>
              <a:t>SEX+TEXTING</a:t>
            </a:r>
            <a:r>
              <a:rPr lang="pl-PL" sz="2800" dirty="0" smtClean="0">
                <a:latin typeface="Cambria" pitchFamily="18" charset="0"/>
              </a:rPr>
              <a:t> </a:t>
            </a:r>
            <a:br>
              <a:rPr lang="pl-PL" sz="2800" dirty="0" smtClean="0">
                <a:latin typeface="Cambria" pitchFamily="18" charset="0"/>
              </a:rPr>
            </a:br>
            <a:r>
              <a:rPr lang="pl-PL" sz="2800" dirty="0" smtClean="0">
                <a:latin typeface="Cambria" pitchFamily="18" charset="0"/>
              </a:rPr>
              <a:t>(czyli wysyłanie wiadomości </a:t>
            </a:r>
            <a:r>
              <a:rPr lang="pl-PL" sz="2800" dirty="0" err="1" smtClean="0">
                <a:latin typeface="Cambria" pitchFamily="18" charset="0"/>
              </a:rPr>
              <a:t>sms</a:t>
            </a:r>
            <a:r>
              <a:rPr lang="pl-PL" sz="2800" dirty="0" smtClean="0">
                <a:latin typeface="Cambria" pitchFamily="18" charset="0"/>
              </a:rPr>
              <a:t>). </a:t>
            </a:r>
            <a:endParaRPr lang="pl-PL" sz="2800" dirty="0">
              <a:latin typeface="Cambria" pitchFamily="18" charset="0"/>
            </a:endParaRPr>
          </a:p>
        </p:txBody>
      </p:sp>
      <p:pic>
        <p:nvPicPr>
          <p:cNvPr id="24578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 l="3089" t="1437" r="2764" b="7011"/>
          <a:stretch>
            <a:fillRect/>
          </a:stretch>
        </p:blipFill>
        <p:spPr bwMode="auto">
          <a:xfrm>
            <a:off x="9508013" y="2581275"/>
            <a:ext cx="2541112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422354" y="2309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428628" y="1724025"/>
            <a:ext cx="968692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</a:rPr>
              <a:t>KONSEKWENCJE </a:t>
            </a:r>
          </a:p>
          <a:p>
            <a:endParaRPr lang="pl-PL" sz="28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800" dirty="0" smtClean="0">
                <a:latin typeface="Cambria" pitchFamily="18" charset="0"/>
              </a:rPr>
              <a:t> 	</a:t>
            </a:r>
            <a:r>
              <a:rPr lang="pl-PL" sz="2600" dirty="0" smtClean="0">
                <a:latin typeface="Cambria" pitchFamily="18" charset="0"/>
              </a:rPr>
              <a:t>zdjęcie wysłanie </a:t>
            </a:r>
            <a:r>
              <a:rPr lang="pl-PL" sz="2600" dirty="0" err="1" smtClean="0">
                <a:latin typeface="Cambria" pitchFamily="18" charset="0"/>
              </a:rPr>
              <a:t>MMS-em</a:t>
            </a:r>
            <a:r>
              <a:rPr lang="pl-PL" sz="2600" dirty="0" smtClean="0">
                <a:latin typeface="Cambria" pitchFamily="18" charset="0"/>
              </a:rPr>
              <a:t> może z łatwością zostać rozesłane                       	dalej i trafić do Sieci,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600" dirty="0" smtClean="0">
                <a:latin typeface="Cambria" pitchFamily="18" charset="0"/>
              </a:rPr>
              <a:t> 	zdjęcie raz wrzucone do Internetu zostaje tam już na zawsze 	oraz rozprzestrzenia się w błyskawicznym tempie,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600" dirty="0" smtClean="0">
                <a:latin typeface="Cambria" pitchFamily="18" charset="0"/>
              </a:rPr>
              <a:t> 	rozpowszechnienie czyjegoś wizerunku bez jego zgody jest 	karalne,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600" dirty="0" smtClean="0">
                <a:latin typeface="Cambria" pitchFamily="18" charset="0"/>
              </a:rPr>
              <a:t> 	osoba, której zdjęcie zostaje rozesłane najczęściej spotyka 	się z odrzuceniem oraz wyśmianiem przez rówieśników, 	może 	nastąpić spadek samooceny, poczucie winy, a nawet 	depresja. </a:t>
            </a:r>
            <a:endParaRPr lang="pl-PL" sz="2600" dirty="0">
              <a:latin typeface="Cambria" pitchFamily="18" charset="0"/>
            </a:endParaRPr>
          </a:p>
        </p:txBody>
      </p:sp>
      <p:sp>
        <p:nvSpPr>
          <p:cNvPr id="38914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690688"/>
            <a:ext cx="62865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16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690688"/>
            <a:ext cx="62865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8917" name="Picture 5" descr="C:\Documents and Settings\X\Pulpit\zdj2.jpeg"/>
          <p:cNvPicPr>
            <a:picLocks noChangeAspect="1" noChangeArrowheads="1"/>
          </p:cNvPicPr>
          <p:nvPr/>
        </p:nvPicPr>
        <p:blipFill>
          <a:blip r:embed="rId3" cstate="print"/>
          <a:srcRect l="28091" b="844"/>
          <a:stretch>
            <a:fillRect/>
          </a:stretch>
        </p:blipFill>
        <p:spPr bwMode="auto">
          <a:xfrm>
            <a:off x="8839200" y="276224"/>
            <a:ext cx="2895600" cy="223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upa 11"/>
          <p:cNvGrpSpPr/>
          <p:nvPr/>
        </p:nvGrpSpPr>
        <p:grpSpPr>
          <a:xfrm>
            <a:off x="2895599" y="669038"/>
            <a:ext cx="5019675" cy="585974"/>
            <a:chOff x="861935" y="1171481"/>
            <a:chExt cx="8092191" cy="585974"/>
          </a:xfrm>
        </p:grpSpPr>
        <p:sp>
          <p:nvSpPr>
            <p:cNvPr id="13" name="Prostokąt 12"/>
            <p:cNvSpPr/>
            <p:nvPr/>
          </p:nvSpPr>
          <p:spPr>
            <a:xfrm>
              <a:off x="861935" y="1171481"/>
              <a:ext cx="8092191" cy="585974"/>
            </a:xfrm>
            <a:prstGeom prst="rect">
              <a:avLst/>
            </a:prstGeom>
            <a:solidFill>
              <a:srgbClr val="E97265"/>
            </a:solidFill>
            <a:ln>
              <a:solidFill>
                <a:srgbClr val="E97265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1107620" y="1171481"/>
              <a:ext cx="7503894" cy="585974"/>
            </a:xfrm>
            <a:prstGeom prst="rect">
              <a:avLst/>
            </a:prstGeom>
            <a:ln>
              <a:solidFill>
                <a:srgbClr val="E9726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err="1" smtClean="0">
                  <a:latin typeface="Garamond" pitchFamily="18" charset="0"/>
                </a:rPr>
                <a:t>Seksting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422354" y="2309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428628" y="1724025"/>
            <a:ext cx="9686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</a:rPr>
              <a:t>PRZYCZYNY </a:t>
            </a:r>
          </a:p>
          <a:p>
            <a:endParaRPr lang="pl-PL" sz="2800" dirty="0" smtClean="0">
              <a:latin typeface="Cambria" pitchFamily="18" charset="0"/>
            </a:endParaRPr>
          </a:p>
          <a:p>
            <a:pPr algn="just"/>
            <a:r>
              <a:rPr lang="pl-PL" sz="2800" dirty="0" smtClean="0">
                <a:latin typeface="Cambria" pitchFamily="18" charset="0"/>
              </a:rPr>
              <a:t>	</a:t>
            </a:r>
            <a:endParaRPr lang="pl-PL" sz="2600" dirty="0">
              <a:latin typeface="Cambria" pitchFamily="18" charset="0"/>
            </a:endParaRPr>
          </a:p>
        </p:txBody>
      </p:sp>
      <p:sp>
        <p:nvSpPr>
          <p:cNvPr id="38914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690688"/>
            <a:ext cx="62865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16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690688"/>
            <a:ext cx="62865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" name="Grupa 11"/>
          <p:cNvGrpSpPr/>
          <p:nvPr/>
        </p:nvGrpSpPr>
        <p:grpSpPr>
          <a:xfrm>
            <a:off x="2895599" y="669038"/>
            <a:ext cx="5019675" cy="585974"/>
            <a:chOff x="861935" y="1171481"/>
            <a:chExt cx="8092191" cy="585974"/>
          </a:xfrm>
        </p:grpSpPr>
        <p:sp>
          <p:nvSpPr>
            <p:cNvPr id="13" name="Prostokąt 12"/>
            <p:cNvSpPr/>
            <p:nvPr/>
          </p:nvSpPr>
          <p:spPr>
            <a:xfrm>
              <a:off x="861935" y="1171481"/>
              <a:ext cx="8092191" cy="585974"/>
            </a:xfrm>
            <a:prstGeom prst="rect">
              <a:avLst/>
            </a:prstGeom>
            <a:solidFill>
              <a:srgbClr val="E97265"/>
            </a:solidFill>
            <a:ln>
              <a:solidFill>
                <a:srgbClr val="E97265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1107620" y="1171481"/>
              <a:ext cx="7503894" cy="585974"/>
            </a:xfrm>
            <a:prstGeom prst="rect">
              <a:avLst/>
            </a:prstGeom>
            <a:ln>
              <a:solidFill>
                <a:srgbClr val="E9726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err="1" smtClean="0">
                  <a:latin typeface="Garamond" pitchFamily="18" charset="0"/>
                </a:rPr>
                <a:t>Seksting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graphicFrame>
        <p:nvGraphicFramePr>
          <p:cNvPr id="10" name="Diagram 9"/>
          <p:cNvGraphicFramePr/>
          <p:nvPr/>
        </p:nvGraphicFramePr>
        <p:xfrm>
          <a:off x="962025" y="2419350"/>
          <a:ext cx="9029699" cy="376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422354" y="2309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428628" y="1695450"/>
            <a:ext cx="98964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</a:rPr>
              <a:t>KTO JEST NAJBARDZIEJ NARAŻONY?</a:t>
            </a:r>
          </a:p>
          <a:p>
            <a:endParaRPr lang="pl-PL" sz="2800" b="1" dirty="0" smtClean="0">
              <a:latin typeface="Cambria" pitchFamily="18" charset="0"/>
            </a:endParaRPr>
          </a:p>
          <a:p>
            <a:pPr algn="just"/>
            <a:r>
              <a:rPr lang="pl-PL" sz="2400" dirty="0" smtClean="0">
                <a:latin typeface="Cambria" pitchFamily="18" charset="0"/>
              </a:rPr>
              <a:t>Osobami najbardziej narażonymi na niebezpieczeństwa wynikające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z </a:t>
            </a:r>
            <a:r>
              <a:rPr lang="pl-PL" sz="2400" dirty="0" err="1" smtClean="0">
                <a:latin typeface="Cambria" pitchFamily="18" charset="0"/>
              </a:rPr>
              <a:t>sekstingu</a:t>
            </a:r>
            <a:r>
              <a:rPr lang="pl-PL" sz="2400" dirty="0" smtClean="0">
                <a:latin typeface="Cambria" pitchFamily="18" charset="0"/>
              </a:rPr>
              <a:t> są dzieci i nastolatki;  </a:t>
            </a:r>
          </a:p>
          <a:p>
            <a:pPr algn="just"/>
            <a:endParaRPr lang="pl-PL" sz="26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l-PL" sz="2400" dirty="0" smtClean="0">
                <a:latin typeface="Cambria" pitchFamily="18" charset="0"/>
              </a:rPr>
              <a:t> 	młode osoby najczęściej są bardzo ufne, a także mają niską 	świadomość zagrożeń związanych z korzystaniem z Internetu,</a:t>
            </a:r>
          </a:p>
          <a:p>
            <a:pPr algn="just">
              <a:buFont typeface="Wingdings" pitchFamily="2" charset="2"/>
              <a:buChar char="§"/>
            </a:pPr>
            <a:r>
              <a:rPr lang="pl-PL" sz="2400" dirty="0" smtClean="0">
                <a:latin typeface="Cambria" pitchFamily="18" charset="0"/>
              </a:rPr>
              <a:t> 	nierzadko towarzyszy im niska samoocena, która sprzyja 	uleganiu wpływom otoczenia oraz chęci zyskania sympatii 	grupy za wszelką cenę,</a:t>
            </a:r>
          </a:p>
          <a:p>
            <a:pPr algn="just">
              <a:buFont typeface="Wingdings" pitchFamily="2" charset="2"/>
              <a:buChar char="§"/>
            </a:pPr>
            <a:r>
              <a:rPr lang="pl-PL" sz="2400" dirty="0" smtClean="0">
                <a:latin typeface="Cambria" pitchFamily="18" charset="0"/>
              </a:rPr>
              <a:t> 	nastolatki nie chcą odstawać od grupy rówieśniczej, często 	ulegają jej presji.</a:t>
            </a:r>
          </a:p>
          <a:p>
            <a:endParaRPr lang="pl-PL" sz="2600" dirty="0" smtClean="0">
              <a:latin typeface="Cambria" pitchFamily="18" charset="0"/>
            </a:endParaRPr>
          </a:p>
          <a:p>
            <a:pPr algn="just"/>
            <a:r>
              <a:rPr lang="pl-PL" sz="2600" dirty="0" smtClean="0">
                <a:latin typeface="Cambria" pitchFamily="18" charset="0"/>
              </a:rPr>
              <a:t>	</a:t>
            </a:r>
            <a:endParaRPr lang="pl-PL" sz="2600" dirty="0">
              <a:latin typeface="Cambria" pitchFamily="18" charset="0"/>
            </a:endParaRPr>
          </a:p>
        </p:txBody>
      </p:sp>
      <p:sp>
        <p:nvSpPr>
          <p:cNvPr id="38914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690688"/>
            <a:ext cx="62865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16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690688"/>
            <a:ext cx="62865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" name="Grupa 11"/>
          <p:cNvGrpSpPr/>
          <p:nvPr/>
        </p:nvGrpSpPr>
        <p:grpSpPr>
          <a:xfrm>
            <a:off x="2895599" y="669038"/>
            <a:ext cx="5019675" cy="585974"/>
            <a:chOff x="861935" y="1171481"/>
            <a:chExt cx="8092191" cy="585974"/>
          </a:xfrm>
        </p:grpSpPr>
        <p:sp>
          <p:nvSpPr>
            <p:cNvPr id="13" name="Prostokąt 12"/>
            <p:cNvSpPr/>
            <p:nvPr/>
          </p:nvSpPr>
          <p:spPr>
            <a:xfrm>
              <a:off x="861935" y="1171481"/>
              <a:ext cx="8092191" cy="585974"/>
            </a:xfrm>
            <a:prstGeom prst="rect">
              <a:avLst/>
            </a:prstGeom>
            <a:solidFill>
              <a:srgbClr val="E97265"/>
            </a:solidFill>
            <a:ln>
              <a:solidFill>
                <a:srgbClr val="E97265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1107620" y="1171481"/>
              <a:ext cx="7503894" cy="585974"/>
            </a:xfrm>
            <a:prstGeom prst="rect">
              <a:avLst/>
            </a:prstGeom>
            <a:ln>
              <a:solidFill>
                <a:srgbClr val="E9726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err="1" smtClean="0">
                  <a:latin typeface="Garamond" pitchFamily="18" charset="0"/>
                </a:rPr>
                <a:t>Seksting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422354" y="2309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428628" y="1695450"/>
            <a:ext cx="98964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</a:rPr>
              <a:t>JAK ZAPOBIEGAĆ?</a:t>
            </a:r>
          </a:p>
          <a:p>
            <a:endParaRPr lang="pl-PL" sz="2800" b="1" dirty="0" smtClean="0">
              <a:latin typeface="Cambria" pitchFamily="18" charset="0"/>
            </a:endParaRPr>
          </a:p>
          <a:p>
            <a:pPr algn="just"/>
            <a:r>
              <a:rPr lang="pl-PL" sz="2800" dirty="0" smtClean="0">
                <a:latin typeface="Cambria" pitchFamily="18" charset="0"/>
              </a:rPr>
              <a:t>Pamiętajmy, że w Sieci nie jesteśmy anonimowi. Bardzo łatwo jest odszukać osobę mając tylko kilka podstawowych danych, jak adres e-mail czy pseudonim/</a:t>
            </a:r>
            <a:r>
              <a:rPr lang="pl-PL" sz="2800" dirty="0" err="1" smtClean="0">
                <a:latin typeface="Cambria" pitchFamily="18" charset="0"/>
              </a:rPr>
              <a:t>nick</a:t>
            </a:r>
            <a:r>
              <a:rPr lang="pl-PL" sz="2800" dirty="0" smtClean="0">
                <a:latin typeface="Cambria" pitchFamily="18" charset="0"/>
              </a:rPr>
              <a:t>.</a:t>
            </a:r>
          </a:p>
          <a:p>
            <a:pPr algn="just"/>
            <a:r>
              <a:rPr lang="pl-PL" sz="2800" dirty="0" smtClean="0">
                <a:latin typeface="Cambria" pitchFamily="18" charset="0"/>
              </a:rPr>
              <a:t>Weźmy pod uwagę, że telefon lub tablet może zostać skradziony lub zgubiony, a wtedy nasze dane intymne zdjęcia trafią </a:t>
            </a:r>
            <a:br>
              <a:rPr lang="pl-PL" sz="2800" dirty="0" smtClean="0">
                <a:latin typeface="Cambria" pitchFamily="18" charset="0"/>
              </a:rPr>
            </a:br>
            <a:r>
              <a:rPr lang="pl-PL" sz="2800" dirty="0" smtClean="0">
                <a:latin typeface="Cambria" pitchFamily="18" charset="0"/>
              </a:rPr>
              <a:t>w niepowołane ręce.</a:t>
            </a:r>
          </a:p>
          <a:p>
            <a:pPr algn="just"/>
            <a:r>
              <a:rPr lang="pl-PL" sz="2800" dirty="0" smtClean="0">
                <a:latin typeface="Cambria" pitchFamily="18" charset="0"/>
              </a:rPr>
              <a:t>Dbajmy o naszą prywatność i intymność, także w Sieci. </a:t>
            </a:r>
          </a:p>
          <a:p>
            <a:endParaRPr lang="pl-PL" sz="2600" dirty="0" smtClean="0">
              <a:latin typeface="Cambria" pitchFamily="18" charset="0"/>
            </a:endParaRPr>
          </a:p>
          <a:p>
            <a:pPr algn="just"/>
            <a:r>
              <a:rPr lang="pl-PL" sz="2600" dirty="0" smtClean="0">
                <a:latin typeface="Cambria" pitchFamily="18" charset="0"/>
              </a:rPr>
              <a:t>	</a:t>
            </a:r>
            <a:endParaRPr lang="pl-PL" sz="2600" dirty="0">
              <a:latin typeface="Cambria" pitchFamily="18" charset="0"/>
            </a:endParaRPr>
          </a:p>
        </p:txBody>
      </p:sp>
      <p:sp>
        <p:nvSpPr>
          <p:cNvPr id="38914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690688"/>
            <a:ext cx="62865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16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690688"/>
            <a:ext cx="62865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" name="Grupa 11"/>
          <p:cNvGrpSpPr/>
          <p:nvPr/>
        </p:nvGrpSpPr>
        <p:grpSpPr>
          <a:xfrm>
            <a:off x="2895599" y="669038"/>
            <a:ext cx="5019675" cy="585974"/>
            <a:chOff x="861935" y="1171481"/>
            <a:chExt cx="8092191" cy="585974"/>
          </a:xfrm>
        </p:grpSpPr>
        <p:sp>
          <p:nvSpPr>
            <p:cNvPr id="13" name="Prostokąt 12"/>
            <p:cNvSpPr/>
            <p:nvPr/>
          </p:nvSpPr>
          <p:spPr>
            <a:xfrm>
              <a:off x="861935" y="1171481"/>
              <a:ext cx="8092191" cy="585974"/>
            </a:xfrm>
            <a:prstGeom prst="rect">
              <a:avLst/>
            </a:prstGeom>
            <a:solidFill>
              <a:srgbClr val="E97265"/>
            </a:solidFill>
            <a:ln>
              <a:solidFill>
                <a:srgbClr val="E97265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1107620" y="1171481"/>
              <a:ext cx="7503894" cy="585974"/>
            </a:xfrm>
            <a:prstGeom prst="rect">
              <a:avLst/>
            </a:prstGeom>
            <a:ln>
              <a:solidFill>
                <a:srgbClr val="E9726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err="1" smtClean="0">
                  <a:latin typeface="Garamond" pitchFamily="18" charset="0"/>
                </a:rPr>
                <a:t>Seksting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690688"/>
            <a:ext cx="62865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16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690688"/>
            <a:ext cx="62865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9" name="Diagram 8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Obraz 2" descr="blacha-mazowsze"/>
          <p:cNvPicPr>
            <a:picLocks noChangeAspect="1" noChangeArrowheads="1"/>
          </p:cNvPicPr>
          <p:nvPr/>
        </p:nvPicPr>
        <p:blipFill>
          <a:blip r:embed="rId7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117554" y="17381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16"/>
          <p:cNvSpPr/>
          <p:nvPr/>
        </p:nvSpPr>
        <p:spPr>
          <a:xfrm>
            <a:off x="4467225" y="-1469325"/>
            <a:ext cx="4654748" cy="585974"/>
          </a:xfrm>
          <a:prstGeom prst="rect">
            <a:avLst/>
          </a:prstGeom>
          <a:ln>
            <a:solidFill>
              <a:srgbClr val="E972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5118" tIns="81280" rIns="81280" bIns="8128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altLang="pl-PL" sz="3200" b="1" kern="1200" dirty="0" err="1" smtClean="0">
                <a:solidFill>
                  <a:schemeClr val="bg1"/>
                </a:solidFill>
                <a:latin typeface="Garamond" pitchFamily="18" charset="0"/>
              </a:rPr>
              <a:t>Seksting</a:t>
            </a:r>
            <a:r>
              <a:rPr lang="pl-PL" altLang="pl-PL" sz="3200" b="1" kern="1200" dirty="0" smtClean="0">
                <a:latin typeface="Garamond" pitchFamily="18" charset="0"/>
              </a:rPr>
              <a:t>,</a:t>
            </a:r>
            <a:endParaRPr lang="pl-PL" altLang="pl-PL" sz="3200" b="1" kern="1200" dirty="0">
              <a:latin typeface="Garamond" pitchFamily="18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657725" y="2543174"/>
            <a:ext cx="3305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Cambria" pitchFamily="18" charset="0"/>
              </a:rPr>
              <a:t>JAK REAGOWAĆ?</a:t>
            </a:r>
          </a:p>
          <a:p>
            <a:endParaRPr lang="pl-PL" sz="2800" b="1" dirty="0" smtClean="0">
              <a:latin typeface="Cambria" pitchFamily="18" charset="0"/>
            </a:endParaRPr>
          </a:p>
          <a:p>
            <a:pPr algn="just"/>
            <a:endParaRPr lang="pl-PL" sz="2600" dirty="0" smtClean="0">
              <a:latin typeface="Cambria" pitchFamily="18" charset="0"/>
            </a:endParaRPr>
          </a:p>
          <a:p>
            <a:pPr algn="just"/>
            <a:r>
              <a:rPr lang="pl-PL" sz="2600" dirty="0" smtClean="0">
                <a:latin typeface="Cambria" pitchFamily="18" charset="0"/>
              </a:rPr>
              <a:t>	</a:t>
            </a:r>
            <a:endParaRPr lang="pl-PL" sz="2600" dirty="0">
              <a:latin typeface="Cambria" pitchFamily="18" charset="0"/>
            </a:endParaRPr>
          </a:p>
        </p:txBody>
      </p:sp>
      <p:grpSp>
        <p:nvGrpSpPr>
          <p:cNvPr id="19" name="Grupa 11"/>
          <p:cNvGrpSpPr/>
          <p:nvPr/>
        </p:nvGrpSpPr>
        <p:grpSpPr>
          <a:xfrm>
            <a:off x="3562349" y="449963"/>
            <a:ext cx="5019675" cy="585974"/>
            <a:chOff x="861935" y="1171481"/>
            <a:chExt cx="8092191" cy="585974"/>
          </a:xfrm>
        </p:grpSpPr>
        <p:sp>
          <p:nvSpPr>
            <p:cNvPr id="20" name="Prostokąt 19"/>
            <p:cNvSpPr/>
            <p:nvPr/>
          </p:nvSpPr>
          <p:spPr>
            <a:xfrm>
              <a:off x="861935" y="1171481"/>
              <a:ext cx="8092191" cy="585974"/>
            </a:xfrm>
            <a:prstGeom prst="rect">
              <a:avLst/>
            </a:prstGeom>
            <a:solidFill>
              <a:srgbClr val="E97265"/>
            </a:solidFill>
            <a:ln>
              <a:solidFill>
                <a:srgbClr val="E97265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rostokąt 20"/>
            <p:cNvSpPr/>
            <p:nvPr/>
          </p:nvSpPr>
          <p:spPr>
            <a:xfrm>
              <a:off x="1107620" y="1171481"/>
              <a:ext cx="7503894" cy="585974"/>
            </a:xfrm>
            <a:prstGeom prst="rect">
              <a:avLst/>
            </a:prstGeom>
            <a:ln>
              <a:solidFill>
                <a:srgbClr val="E9726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err="1" smtClean="0">
                  <a:latin typeface="Garamond" pitchFamily="18" charset="0"/>
                </a:rPr>
                <a:t>Seksting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403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8119875"/>
          </a:xfrm>
          <a:prstGeom prst="rect">
            <a:avLst/>
          </a:prstGeom>
          <a:noFill/>
        </p:spPr>
      </p:pic>
      <p:grpSp>
        <p:nvGrpSpPr>
          <p:cNvPr id="10" name="Grupa 9"/>
          <p:cNvGrpSpPr/>
          <p:nvPr/>
        </p:nvGrpSpPr>
        <p:grpSpPr>
          <a:xfrm>
            <a:off x="3333750" y="364238"/>
            <a:ext cx="4791075" cy="585974"/>
            <a:chOff x="973474" y="2050162"/>
            <a:chExt cx="8718885" cy="585974"/>
          </a:xfrm>
        </p:grpSpPr>
        <p:sp>
          <p:nvSpPr>
            <p:cNvPr id="11" name="Prostokąt 10"/>
            <p:cNvSpPr/>
            <p:nvPr/>
          </p:nvSpPr>
          <p:spPr>
            <a:xfrm>
              <a:off x="973474" y="2050162"/>
              <a:ext cx="8718885" cy="58597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990808" y="2050162"/>
              <a:ext cx="8354876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       </a:t>
              </a:r>
              <a:r>
                <a:rPr lang="pl-PL" altLang="pl-PL" sz="3200" b="1" kern="1200" dirty="0" err="1" smtClean="0">
                  <a:latin typeface="Garamond" pitchFamily="18" charset="0"/>
                </a:rPr>
                <a:t>Cyberstalking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sp>
        <p:nvSpPr>
          <p:cNvPr id="13" name="pole tekstowe 12"/>
          <p:cNvSpPr txBox="1"/>
          <p:nvPr/>
        </p:nvSpPr>
        <p:spPr>
          <a:xfrm>
            <a:off x="304766" y="1810464"/>
            <a:ext cx="1077281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rgbClr val="FF0000"/>
                </a:solidFill>
                <a:latin typeface="Cambria" pitchFamily="18" charset="0"/>
              </a:rPr>
              <a:t>STALKING</a:t>
            </a:r>
            <a:r>
              <a:rPr lang="pl-PL" sz="2800" b="1" dirty="0" smtClean="0">
                <a:solidFill>
                  <a:schemeClr val="bg1"/>
                </a:solidFill>
                <a:latin typeface="Cambria" pitchFamily="18" charset="0"/>
              </a:rPr>
              <a:t> – termin pochodzący z języka angielskiego, który oznacza „podchody” lub „skradanie się”.</a:t>
            </a: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Cambria" pitchFamily="18" charset="0"/>
              </a:rPr>
              <a:t>Pod koniec lat 80. XX wieku </a:t>
            </a:r>
            <a:r>
              <a:rPr lang="pl-PL" sz="2800" b="1" i="1" dirty="0" smtClean="0">
                <a:solidFill>
                  <a:schemeClr val="bg1"/>
                </a:solidFill>
                <a:latin typeface="Cambria" pitchFamily="18" charset="0"/>
              </a:rPr>
              <a:t>stalkin</a:t>
            </a:r>
            <a:r>
              <a:rPr lang="pl-PL" sz="2800" b="1" dirty="0" smtClean="0">
                <a:solidFill>
                  <a:schemeClr val="bg1"/>
                </a:solidFill>
                <a:latin typeface="Cambria" pitchFamily="18" charset="0"/>
              </a:rPr>
              <a:t>g zyskał dodatkowe negatywne znaczenie na skutek nowego zjawiska społecznego, jakim było obsesyjne podążanie fanów za gwiazdami filmowymi Hollywood. </a:t>
            </a:r>
          </a:p>
          <a:p>
            <a:pPr algn="just"/>
            <a:endParaRPr lang="pl-PL" sz="28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Cambria" pitchFamily="18" charset="0"/>
              </a:rPr>
              <a:t>Obecnie </a:t>
            </a:r>
            <a:r>
              <a:rPr lang="pl-PL" sz="2800" b="1" i="1" dirty="0" smtClean="0">
                <a:solidFill>
                  <a:schemeClr val="bg1"/>
                </a:solidFill>
                <a:latin typeface="Cambria" pitchFamily="18" charset="0"/>
              </a:rPr>
              <a:t>stalking </a:t>
            </a:r>
            <a:r>
              <a:rPr lang="pl-PL" sz="2800" b="1" dirty="0" smtClean="0">
                <a:solidFill>
                  <a:schemeClr val="bg1"/>
                </a:solidFill>
                <a:latin typeface="Cambria" pitchFamily="18" charset="0"/>
              </a:rPr>
              <a:t>jest definiowany jako </a:t>
            </a:r>
            <a:r>
              <a:rPr lang="pl-PL" sz="2800" b="1" dirty="0" smtClean="0">
                <a:solidFill>
                  <a:srgbClr val="29C7FF"/>
                </a:solidFill>
                <a:latin typeface="Cambria" pitchFamily="18" charset="0"/>
              </a:rPr>
              <a:t>„złośliwe” i powtarzające się nagabywanie, naprzykrzanie się czy prześladowanie zagrażające </a:t>
            </a:r>
            <a:r>
              <a:rPr lang="pl-PL" sz="2800" b="1" dirty="0" err="1" smtClean="0">
                <a:solidFill>
                  <a:srgbClr val="29C7FF"/>
                </a:solidFill>
                <a:latin typeface="Cambria" pitchFamily="18" charset="0"/>
              </a:rPr>
              <a:t>czyjemuś</a:t>
            </a:r>
            <a:r>
              <a:rPr lang="pl-PL" sz="2800" b="1" dirty="0" smtClean="0">
                <a:solidFill>
                  <a:srgbClr val="29C7FF"/>
                </a:solidFill>
                <a:latin typeface="Cambria" pitchFamily="18" charset="0"/>
              </a:rPr>
              <a:t> bezpieczeństwu”.</a:t>
            </a:r>
            <a:endParaRPr lang="pl-PL" sz="2000" b="1" dirty="0" smtClean="0">
              <a:solidFill>
                <a:srgbClr val="29C7FF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/>
          </a:p>
          <a:p>
            <a:pPr algn="r"/>
            <a:r>
              <a:rPr lang="pl-PL" sz="1600" i="1" dirty="0" smtClean="0">
                <a:latin typeface="Cambria" pitchFamily="18" charset="0"/>
              </a:rPr>
              <a:t>Marek Tulliusz Cyceron</a:t>
            </a:r>
          </a:p>
          <a:p>
            <a:endParaRPr lang="pl-PL" dirty="0">
              <a:latin typeface="Cambria" pitchFamily="18" charset="0"/>
            </a:endParaRPr>
          </a:p>
        </p:txBody>
      </p:sp>
      <p:pic>
        <p:nvPicPr>
          <p:cNvPr id="14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38553" y="4539762"/>
            <a:ext cx="10032024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400" b="1" dirty="0">
                <a:latin typeface="Cambria" pitchFamily="18" charset="0"/>
              </a:rPr>
              <a:t>        Komputer z dostępem do Internetu jest </a:t>
            </a:r>
            <a:r>
              <a:rPr lang="pl-PL" altLang="pl-PL" sz="2400" b="1" dirty="0" smtClean="0">
                <a:latin typeface="Cambria" pitchFamily="18" charset="0"/>
              </a:rPr>
              <a:t>jednym z </a:t>
            </a:r>
            <a:r>
              <a:rPr lang="pl-PL" altLang="pl-PL" sz="2400" b="1" dirty="0">
                <a:latin typeface="Cambria" pitchFamily="18" charset="0"/>
              </a:rPr>
              <a:t>najważniejszych narzędzi służących współczesnemu człowiekowi do pracy, nauki </a:t>
            </a:r>
            <a:r>
              <a:rPr lang="pl-PL" altLang="pl-PL" sz="2400" b="1" dirty="0" smtClean="0">
                <a:latin typeface="Cambria" pitchFamily="18" charset="0"/>
              </a:rPr>
              <a:t/>
            </a:r>
            <a:br>
              <a:rPr lang="pl-PL" altLang="pl-PL" sz="2400" b="1" dirty="0" smtClean="0">
                <a:latin typeface="Cambria" pitchFamily="18" charset="0"/>
              </a:rPr>
            </a:br>
            <a:r>
              <a:rPr lang="pl-PL" altLang="pl-PL" sz="2400" b="1" dirty="0" smtClean="0">
                <a:latin typeface="Cambria" pitchFamily="18" charset="0"/>
              </a:rPr>
              <a:t>i </a:t>
            </a:r>
            <a:r>
              <a:rPr lang="pl-PL" altLang="pl-PL" sz="2400" b="1" dirty="0">
                <a:latin typeface="Cambria" pitchFamily="18" charset="0"/>
              </a:rPr>
              <a:t>rozrywki. Jak każde narzędzie może być wykorzystywane </a:t>
            </a:r>
            <a:r>
              <a:rPr lang="pl-PL" altLang="pl-PL" sz="2400" b="1" dirty="0" smtClean="0">
                <a:latin typeface="Cambria" pitchFamily="18" charset="0"/>
              </a:rPr>
              <a:t/>
            </a:r>
            <a:br>
              <a:rPr lang="pl-PL" altLang="pl-PL" sz="2400" b="1" dirty="0" smtClean="0">
                <a:latin typeface="Cambria" pitchFamily="18" charset="0"/>
              </a:rPr>
            </a:br>
            <a:r>
              <a:rPr lang="pl-PL" altLang="pl-PL" sz="2400" b="1" dirty="0" smtClean="0">
                <a:latin typeface="Cambria" pitchFamily="18" charset="0"/>
              </a:rPr>
              <a:t>do </a:t>
            </a:r>
            <a:r>
              <a:rPr lang="pl-PL" altLang="pl-PL" sz="2400" b="1" dirty="0">
                <a:latin typeface="Cambria" pitchFamily="18" charset="0"/>
              </a:rPr>
              <a:t>różnych celów.</a:t>
            </a:r>
          </a:p>
        </p:txBody>
      </p:sp>
      <p:sp>
        <p:nvSpPr>
          <p:cNvPr id="1028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2651125"/>
            <a:ext cx="8286750" cy="552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2651125"/>
            <a:ext cx="8286750" cy="552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1" name="Picture 7" descr="C:\Documents and Settings\X\Pulpit\hhh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49" y="409145"/>
            <a:ext cx="6048375" cy="4034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2" descr="blacha-mazowsze"/>
          <p:cNvPicPr>
            <a:picLocks noChangeAspect="1" noChangeArrowheads="1"/>
          </p:cNvPicPr>
          <p:nvPr/>
        </p:nvPicPr>
        <p:blipFill>
          <a:blip r:embed="rId4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93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2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072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a 4"/>
          <p:cNvGrpSpPr/>
          <p:nvPr/>
        </p:nvGrpSpPr>
        <p:grpSpPr>
          <a:xfrm>
            <a:off x="3676650" y="288038"/>
            <a:ext cx="4791075" cy="585974"/>
            <a:chOff x="973474" y="2050162"/>
            <a:chExt cx="8718885" cy="585974"/>
          </a:xfrm>
        </p:grpSpPr>
        <p:sp>
          <p:nvSpPr>
            <p:cNvPr id="10" name="Prostokąt 9"/>
            <p:cNvSpPr/>
            <p:nvPr/>
          </p:nvSpPr>
          <p:spPr>
            <a:xfrm>
              <a:off x="973474" y="2050162"/>
              <a:ext cx="8718885" cy="58597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990808" y="2050162"/>
              <a:ext cx="8354876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       Cyberstalking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438150" y="1133475"/>
            <a:ext cx="10972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b="1" dirty="0" smtClean="0">
                <a:solidFill>
                  <a:srgbClr val="FF0000"/>
                </a:solidFill>
                <a:latin typeface="Cambria" pitchFamily="18" charset="0"/>
              </a:rPr>
              <a:t>Stalking w Sieci</a:t>
            </a:r>
          </a:p>
          <a:p>
            <a:pPr algn="just">
              <a:spcAft>
                <a:spcPts val="1200"/>
              </a:spcAft>
            </a:pPr>
            <a:r>
              <a:rPr lang="pl-PL" sz="2600" b="1" i="1" dirty="0" smtClean="0">
                <a:solidFill>
                  <a:schemeClr val="bg1"/>
                </a:solidFill>
                <a:latin typeface="Cambria" pitchFamily="18" charset="0"/>
              </a:rPr>
              <a:t>Stalking to natrętne i złośliwe prześladowanie drugiej osoby, lecz stalking w Internecie to:</a:t>
            </a:r>
          </a:p>
          <a:p>
            <a:pPr algn="just">
              <a:spcAft>
                <a:spcPts val="1200"/>
              </a:spcAft>
            </a:pPr>
            <a:endParaRPr lang="pl-PL" sz="26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l-PL" sz="2600" b="1" dirty="0" smtClean="0">
                <a:solidFill>
                  <a:schemeClr val="bg1"/>
                </a:solidFill>
                <a:latin typeface="Cambria" pitchFamily="18" charset="0"/>
              </a:rPr>
              <a:t> 	Prześladowanie przy użyciu poczty elektronicznej (przesyłanie 	e-maili wbrew woli ofiary, rozsyłanie e-maili z konta ofiary bez 	jej zgody);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l-PL" sz="2600" b="1" dirty="0" smtClean="0">
                <a:solidFill>
                  <a:schemeClr val="bg1"/>
                </a:solidFill>
                <a:latin typeface="Cambria" pitchFamily="18" charset="0"/>
              </a:rPr>
              <a:t> 	Prześladowanie w Sieci (podszywanie się pod daną osobę, 	wysyłanie zdjęć ofiary, 	pisanie obraźliwych komentarzy);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l-PL" sz="2600" b="1" dirty="0" smtClean="0">
                <a:solidFill>
                  <a:schemeClr val="bg1"/>
                </a:solidFill>
                <a:latin typeface="Cambria" pitchFamily="18" charset="0"/>
              </a:rPr>
              <a:t> 	Prześladowanie przy użyciu komputera ofiary (nanoszenie 	wirusów, instalowanie 	programów szpiegujących, niszczenie 	danych z twardego dysku).   </a:t>
            </a:r>
            <a:endParaRPr lang="pl-PL" sz="26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7106" name="Picture 2" descr="C:\Documents and Settings\X\Pulpit\st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34649" cy="6858000"/>
          </a:xfrm>
          <a:prstGeom prst="rect">
            <a:avLst/>
          </a:prstGeom>
          <a:noFill/>
        </p:spPr>
      </p:pic>
      <p:grpSp>
        <p:nvGrpSpPr>
          <p:cNvPr id="12" name="Grupa 4"/>
          <p:cNvGrpSpPr/>
          <p:nvPr/>
        </p:nvGrpSpPr>
        <p:grpSpPr>
          <a:xfrm>
            <a:off x="3676650" y="288038"/>
            <a:ext cx="4791075" cy="585974"/>
            <a:chOff x="973474" y="2050162"/>
            <a:chExt cx="8718885" cy="585974"/>
          </a:xfrm>
        </p:grpSpPr>
        <p:sp>
          <p:nvSpPr>
            <p:cNvPr id="13" name="Prostokąt 12"/>
            <p:cNvSpPr/>
            <p:nvPr/>
          </p:nvSpPr>
          <p:spPr>
            <a:xfrm>
              <a:off x="973474" y="2050162"/>
              <a:ext cx="8718885" cy="58597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990808" y="2050162"/>
              <a:ext cx="8354876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       Cyberstalking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831273" y="2781300"/>
            <a:ext cx="996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Cambria" pitchFamily="18" charset="0"/>
              </a:rPr>
              <a:t>Czym grozi?</a:t>
            </a:r>
          </a:p>
          <a:p>
            <a:r>
              <a:rPr lang="pl-PL" sz="3600" b="1" dirty="0" smtClean="0">
                <a:solidFill>
                  <a:srgbClr val="FF0000"/>
                </a:solidFill>
                <a:latin typeface="Cambria" pitchFamily="18" charset="0"/>
              </a:rPr>
              <a:t>Jakie konsekwencje u nas może powodować?</a:t>
            </a:r>
            <a:endParaRPr lang="pl-PL" sz="3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6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4"/>
          <p:cNvGrpSpPr/>
          <p:nvPr/>
        </p:nvGrpSpPr>
        <p:grpSpPr>
          <a:xfrm>
            <a:off x="3333750" y="364238"/>
            <a:ext cx="4791075" cy="585974"/>
            <a:chOff x="973474" y="2050162"/>
            <a:chExt cx="8718885" cy="585974"/>
          </a:xfrm>
        </p:grpSpPr>
        <p:sp>
          <p:nvSpPr>
            <p:cNvPr id="8" name="Prostokąt 7"/>
            <p:cNvSpPr/>
            <p:nvPr/>
          </p:nvSpPr>
          <p:spPr>
            <a:xfrm>
              <a:off x="973474" y="2050162"/>
              <a:ext cx="8718885" cy="58597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990808" y="2050162"/>
              <a:ext cx="8354876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       Cyberstalking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898663232"/>
              </p:ext>
            </p:extLst>
          </p:nvPr>
        </p:nvGraphicFramePr>
        <p:xfrm>
          <a:off x="1536700" y="1666875"/>
          <a:ext cx="8550275" cy="506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76475" y="1731260"/>
            <a:ext cx="85284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Cambria" pitchFamily="18" charset="0"/>
              </a:rPr>
              <a:t>W dniu 6 czerwca 2011 roku weszła </a:t>
            </a:r>
            <a:br>
              <a:rPr lang="pl-PL" sz="3200" dirty="0" smtClean="0">
                <a:latin typeface="Cambria" pitchFamily="18" charset="0"/>
              </a:rPr>
            </a:br>
            <a:r>
              <a:rPr lang="pl-PL" sz="3200" dirty="0" smtClean="0">
                <a:latin typeface="Cambria" pitchFamily="18" charset="0"/>
              </a:rPr>
              <a:t>w życie poprawka do ustawy – Kodeks karny, uznająca </a:t>
            </a:r>
            <a:r>
              <a:rPr lang="pl-PL" sz="3200" dirty="0" smtClean="0">
                <a:solidFill>
                  <a:srgbClr val="FF0000"/>
                </a:solidFill>
                <a:latin typeface="Cambria" pitchFamily="18" charset="0"/>
              </a:rPr>
              <a:t>STALKING </a:t>
            </a:r>
            <a:r>
              <a:rPr lang="pl-PL" sz="3200" dirty="0" smtClean="0">
                <a:latin typeface="Cambria" pitchFamily="18" charset="0"/>
              </a:rPr>
              <a:t>w Polsce za czyn zabroniony. Obecnie czyn ten podlega karze na podstawie art. 190a </a:t>
            </a:r>
            <a:br>
              <a:rPr lang="pl-PL" sz="3200" dirty="0" smtClean="0">
                <a:latin typeface="Cambria" pitchFamily="18" charset="0"/>
              </a:rPr>
            </a:br>
            <a:r>
              <a:rPr lang="pl-PL" sz="3200" dirty="0" smtClean="0">
                <a:latin typeface="Cambria" pitchFamily="18" charset="0"/>
              </a:rPr>
              <a:t>Kodeksu karnego. </a:t>
            </a:r>
          </a:p>
          <a:p>
            <a:endParaRPr lang="pl-PL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endParaRPr lang="pl-PL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endParaRPr lang="pl-PL" sz="2800" b="1" dirty="0" smtClean="0">
              <a:latin typeface="Cambria" pitchFamily="18" charset="0"/>
            </a:endParaRPr>
          </a:p>
          <a:p>
            <a:endParaRPr lang="pl-PL" dirty="0">
              <a:latin typeface="Cambria" pitchFamily="18" charset="0"/>
            </a:endParaRPr>
          </a:p>
        </p:txBody>
      </p:sp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AutoShape 2" descr="Znalezione obrazy dla zapytania paragraf"/>
          <p:cNvSpPr>
            <a:spLocks noChangeAspect="1" noChangeArrowheads="1"/>
          </p:cNvSpPr>
          <p:nvPr/>
        </p:nvSpPr>
        <p:spPr bwMode="auto">
          <a:xfrm>
            <a:off x="155575" y="-808038"/>
            <a:ext cx="169545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8131" name="Picture 3" descr="C:\Documents and Settings\X\Pulpit\paragr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8288" y="1695451"/>
            <a:ext cx="3248025" cy="324802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3343275" y="364238"/>
            <a:ext cx="4591050" cy="5859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5118" tIns="81280" rIns="81280" bIns="8128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altLang="pl-PL" sz="3200" b="1" kern="1200" dirty="0" smtClean="0">
                <a:latin typeface="Garamond" pitchFamily="18" charset="0"/>
              </a:rPr>
              <a:t>Stalking</a:t>
            </a:r>
            <a:endParaRPr lang="pl-PL" altLang="pl-PL" sz="3200" b="1" kern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66690" y="1543045"/>
            <a:ext cx="1031917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Cambria" pitchFamily="18" charset="0"/>
              </a:rPr>
              <a:t>Stalking – przemoc bez stosunku zależności ofiary od sprawcy</a:t>
            </a:r>
          </a:p>
          <a:p>
            <a:endParaRPr lang="pl-PL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endParaRPr lang="pl-PL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endParaRPr lang="pl-PL" sz="2800" b="1" dirty="0" smtClean="0">
              <a:latin typeface="Cambria" pitchFamily="18" charset="0"/>
            </a:endParaRPr>
          </a:p>
          <a:p>
            <a:endParaRPr lang="pl-PL" dirty="0">
              <a:latin typeface="Cambria" pitchFamily="18" charset="0"/>
            </a:endParaRPr>
          </a:p>
        </p:txBody>
      </p:sp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4"/>
          <p:cNvGrpSpPr/>
          <p:nvPr/>
        </p:nvGrpSpPr>
        <p:grpSpPr>
          <a:xfrm>
            <a:off x="3333750" y="364238"/>
            <a:ext cx="4791075" cy="585974"/>
            <a:chOff x="973474" y="2050162"/>
            <a:chExt cx="8718885" cy="585974"/>
          </a:xfrm>
        </p:grpSpPr>
        <p:sp>
          <p:nvSpPr>
            <p:cNvPr id="8" name="Prostokąt 7"/>
            <p:cNvSpPr/>
            <p:nvPr/>
          </p:nvSpPr>
          <p:spPr>
            <a:xfrm>
              <a:off x="973474" y="2050162"/>
              <a:ext cx="8718885" cy="58597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990808" y="2050162"/>
              <a:ext cx="8354876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       Cyberstalking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399906041"/>
              </p:ext>
            </p:extLst>
          </p:nvPr>
        </p:nvGraphicFramePr>
        <p:xfrm>
          <a:off x="1409701" y="2114550"/>
          <a:ext cx="8524874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5749" y="1647820"/>
            <a:ext cx="1108710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Cambria" pitchFamily="18" charset="0"/>
              </a:rPr>
              <a:t>JAK ZAPOBIEGAĆ?</a:t>
            </a:r>
          </a:p>
          <a:p>
            <a:endParaRPr lang="pl-PL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800" b="1" dirty="0" smtClean="0">
                <a:latin typeface="Cambria" pitchFamily="18" charset="0"/>
              </a:rPr>
              <a:t> 	</a:t>
            </a:r>
            <a:r>
              <a:rPr lang="pl-PL" sz="3200" dirty="0" smtClean="0">
                <a:latin typeface="Cambria" pitchFamily="18" charset="0"/>
              </a:rPr>
              <a:t>Ograniczaj udostępnianie osobistych informacji </a:t>
            </a:r>
            <a:br>
              <a:rPr lang="pl-PL" sz="3200" dirty="0" smtClean="0">
                <a:latin typeface="Cambria" pitchFamily="18" charset="0"/>
              </a:rPr>
            </a:br>
            <a:r>
              <a:rPr lang="pl-PL" sz="3200" dirty="0" smtClean="0">
                <a:latin typeface="Cambria" pitchFamily="18" charset="0"/>
              </a:rPr>
              <a:t>	(adres zamieszkania, numer telefonu itd.);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3200" dirty="0" smtClean="0">
                <a:latin typeface="Cambria" pitchFamily="18" charset="0"/>
              </a:rPr>
              <a:t> 	Nie ufaj osobom, które napotkasz w Internecie</a:t>
            </a:r>
            <a:r>
              <a:rPr lang="pl-PL" sz="3200" dirty="0">
                <a:latin typeface="Cambria" pitchFamily="18" charset="0"/>
              </a:rPr>
              <a:t> </a:t>
            </a:r>
            <a:r>
              <a:rPr lang="pl-PL" sz="3200" dirty="0" smtClean="0">
                <a:latin typeface="Cambria" pitchFamily="18" charset="0"/>
              </a:rPr>
              <a:t>lub	stosuj zasadę ograniczonego zaufania;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3200" dirty="0" smtClean="0">
                <a:latin typeface="Cambria" pitchFamily="18" charset="0"/>
              </a:rPr>
              <a:t> 	Jeśli zauważysz przejawy </a:t>
            </a:r>
            <a:r>
              <a:rPr lang="pl-PL" sz="3200" i="1" dirty="0" err="1" smtClean="0">
                <a:latin typeface="Cambria" pitchFamily="18" charset="0"/>
              </a:rPr>
              <a:t>stalkingu</a:t>
            </a:r>
            <a:r>
              <a:rPr lang="pl-PL" sz="3200" dirty="0" smtClean="0">
                <a:latin typeface="Cambria" pitchFamily="18" charset="0"/>
              </a:rPr>
              <a:t> od razu </a:t>
            </a:r>
            <a:r>
              <a:rPr lang="pl-PL" sz="3200" b="1" dirty="0" smtClean="0">
                <a:latin typeface="Cambria" pitchFamily="18" charset="0"/>
              </a:rPr>
              <a:t>REAGUJ</a:t>
            </a:r>
            <a:r>
              <a:rPr lang="pl-PL" sz="3200" dirty="0" smtClean="0">
                <a:latin typeface="Cambria" pitchFamily="18" charset="0"/>
              </a:rPr>
              <a:t>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3200" dirty="0" smtClean="0">
                <a:latin typeface="Cambria" pitchFamily="18" charset="0"/>
              </a:rPr>
              <a:t> 	Bądź asertywny.</a:t>
            </a:r>
          </a:p>
          <a:p>
            <a:endParaRPr lang="pl-PL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endParaRPr lang="pl-PL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4"/>
          <p:cNvGrpSpPr/>
          <p:nvPr/>
        </p:nvGrpSpPr>
        <p:grpSpPr>
          <a:xfrm>
            <a:off x="3333750" y="364238"/>
            <a:ext cx="4791075" cy="585974"/>
            <a:chOff x="973474" y="2050162"/>
            <a:chExt cx="8718885" cy="585974"/>
          </a:xfrm>
        </p:grpSpPr>
        <p:sp>
          <p:nvSpPr>
            <p:cNvPr id="8" name="Prostokąt 7"/>
            <p:cNvSpPr/>
            <p:nvPr/>
          </p:nvSpPr>
          <p:spPr>
            <a:xfrm>
              <a:off x="973474" y="2050162"/>
              <a:ext cx="8718885" cy="58597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990808" y="2050162"/>
              <a:ext cx="8354876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       </a:t>
              </a:r>
              <a:r>
                <a:rPr lang="pl-PL" altLang="pl-PL" sz="3200" b="1" kern="1200" dirty="0" err="1" smtClean="0">
                  <a:latin typeface="Garamond" pitchFamily="18" charset="0"/>
                </a:rPr>
                <a:t>Cyberstalking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5750" y="1647820"/>
            <a:ext cx="92678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Cambria" pitchFamily="18" charset="0"/>
              </a:rPr>
              <a:t>Jak zachować się, gdy nas to spotka?</a:t>
            </a:r>
          </a:p>
          <a:p>
            <a:endParaRPr lang="pl-PL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b="1" dirty="0" smtClean="0">
                <a:latin typeface="Cambria" pitchFamily="18" charset="0"/>
              </a:rPr>
              <a:t> 	</a:t>
            </a:r>
            <a:r>
              <a:rPr lang="pl-PL" sz="2000" b="1" dirty="0" smtClean="0">
                <a:latin typeface="Cambria" pitchFamily="18" charset="0"/>
              </a:rPr>
              <a:t>Przede wszystkim wyraź swój sprzeciw w stosunku do osoby 	nękającej. Pokaż jej, że nie życzysz sobie żadnych kontaktów z jej 	strony.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1" dirty="0" smtClean="0">
                <a:latin typeface="Cambria" pitchFamily="18" charset="0"/>
              </a:rPr>
              <a:t> 	Nie wdawaj się z nią w żadne rozmowy i dyskusje. Nie odpisuj na 	wiadomości, nie odbieraj telefonu.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1" dirty="0" smtClean="0">
                <a:latin typeface="Cambria" pitchFamily="18" charset="0"/>
              </a:rPr>
              <a:t> 	Zabezpieczaj dowody, zachowaj wszelkie wiadomości (</a:t>
            </a:r>
            <a:r>
              <a:rPr lang="pl-PL" sz="2000" b="1" dirty="0" err="1" smtClean="0">
                <a:latin typeface="Cambria" pitchFamily="18" charset="0"/>
              </a:rPr>
              <a:t>sms</a:t>
            </a:r>
            <a:r>
              <a:rPr lang="pl-PL" sz="2000" b="1" dirty="0" smtClean="0">
                <a:latin typeface="Cambria" pitchFamily="18" charset="0"/>
              </a:rPr>
              <a:t>, e-mail, 	wiadomości wysyłane za pośrednictwem portali społecznościowych).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1" dirty="0" smtClean="0">
                <a:latin typeface="Cambria" pitchFamily="18" charset="0"/>
              </a:rPr>
              <a:t> 	Wystąp do operatora o udostępnienie bilingów rozmów.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1" dirty="0" smtClean="0">
                <a:latin typeface="Cambria" pitchFamily="18" charset="0"/>
              </a:rPr>
              <a:t> 	Nagrywaj rozmowy.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b="1" dirty="0" smtClean="0">
                <a:latin typeface="Cambria" pitchFamily="18" charset="0"/>
              </a:rPr>
              <a:t> 	O każdym incydencie powiadamiaj Policję. </a:t>
            </a:r>
            <a:endParaRPr lang="pl-PL" sz="2800" b="1" dirty="0" smtClean="0">
              <a:latin typeface="Cambria" pitchFamily="18" charset="0"/>
            </a:endParaRPr>
          </a:p>
          <a:p>
            <a:endParaRPr lang="pl-PL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4"/>
          <p:cNvGrpSpPr/>
          <p:nvPr/>
        </p:nvGrpSpPr>
        <p:grpSpPr>
          <a:xfrm>
            <a:off x="3333750" y="364238"/>
            <a:ext cx="4791075" cy="585974"/>
            <a:chOff x="973474" y="2050162"/>
            <a:chExt cx="8718885" cy="585974"/>
          </a:xfrm>
        </p:grpSpPr>
        <p:sp>
          <p:nvSpPr>
            <p:cNvPr id="8" name="Prostokąt 7"/>
            <p:cNvSpPr/>
            <p:nvPr/>
          </p:nvSpPr>
          <p:spPr>
            <a:xfrm>
              <a:off x="973474" y="2050162"/>
              <a:ext cx="8718885" cy="58597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990808" y="2050162"/>
              <a:ext cx="8354876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       Cyberstalking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pic>
        <p:nvPicPr>
          <p:cNvPr id="10" name="Picture 1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7095" y="285750"/>
            <a:ext cx="323490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1518" y="3973511"/>
            <a:ext cx="2002208" cy="23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250904" y="1928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2574925"/>
            <a:ext cx="8105775" cy="537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2" name="AutoShape 8" descr="Podobny obraz"/>
          <p:cNvSpPr>
            <a:spLocks noChangeAspect="1" noChangeArrowheads="1"/>
          </p:cNvSpPr>
          <p:nvPr/>
        </p:nvSpPr>
        <p:spPr bwMode="auto">
          <a:xfrm>
            <a:off x="155575" y="-2574925"/>
            <a:ext cx="8105775" cy="537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4" name="AutoShape 10" descr="Podobny obraz"/>
          <p:cNvSpPr>
            <a:spLocks noChangeAspect="1" noChangeArrowheads="1"/>
          </p:cNvSpPr>
          <p:nvPr/>
        </p:nvSpPr>
        <p:spPr bwMode="auto">
          <a:xfrm>
            <a:off x="155575" y="-1927225"/>
            <a:ext cx="722947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3362324" y="602363"/>
            <a:ext cx="5429250" cy="585974"/>
            <a:chOff x="1065311" y="2928843"/>
            <a:chExt cx="8280372" cy="585974"/>
          </a:xfrm>
        </p:grpSpPr>
        <p:sp>
          <p:nvSpPr>
            <p:cNvPr id="12" name="Prostokąt 11"/>
            <p:cNvSpPr/>
            <p:nvPr/>
          </p:nvSpPr>
          <p:spPr>
            <a:xfrm>
              <a:off x="1065311" y="2928843"/>
              <a:ext cx="8178683" cy="585974"/>
            </a:xfrm>
            <a:prstGeom prst="rect">
              <a:avLst/>
            </a:prstGeom>
            <a:solidFill>
              <a:srgbClr val="85D785"/>
            </a:solidFill>
            <a:ln>
              <a:solidFill>
                <a:srgbClr val="85D78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137946" y="2928843"/>
              <a:ext cx="8207737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Grooming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361949" y="1809750"/>
            <a:ext cx="77628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Cambria" pitchFamily="18" charset="0"/>
              </a:rPr>
              <a:t>GROOM</a:t>
            </a:r>
            <a:r>
              <a:rPr lang="pl-PL" sz="2800" dirty="0" smtClean="0">
                <a:latin typeface="Cambria" pitchFamily="18" charset="0"/>
              </a:rPr>
              <a:t> (ang.) – przygotować, szykować, oswajać.</a:t>
            </a:r>
          </a:p>
          <a:p>
            <a:pPr algn="just"/>
            <a:endParaRPr lang="pl-PL" sz="2800" dirty="0" smtClean="0">
              <a:latin typeface="Cambria" pitchFamily="18" charset="0"/>
            </a:endParaRPr>
          </a:p>
          <a:p>
            <a:pPr algn="just"/>
            <a:r>
              <a:rPr lang="pl-PL" sz="2800" dirty="0" smtClean="0">
                <a:latin typeface="Cambria" pitchFamily="18" charset="0"/>
              </a:rPr>
              <a:t>Grooming to zjawisko, w którym sprawca podejmuje próbę zaprzyjaźnienia się z dzieckiem za pomocą </a:t>
            </a:r>
          </a:p>
          <a:p>
            <a:pPr algn="just"/>
            <a:r>
              <a:rPr lang="pl-PL" sz="2800" dirty="0" smtClean="0">
                <a:latin typeface="Cambria" pitchFamily="18" charset="0"/>
              </a:rPr>
              <a:t>Komunikacji elektronicznej, celem późniejszego zmuszania do prostytucji, pornografii oraz wykorzystywania seksualnego. </a:t>
            </a:r>
            <a:endParaRPr lang="pl-PL" sz="2800" dirty="0">
              <a:latin typeface="Cambria" pitchFamily="18" charset="0"/>
            </a:endParaRPr>
          </a:p>
        </p:txBody>
      </p:sp>
      <p:sp>
        <p:nvSpPr>
          <p:cNvPr id="31758" name="AutoShape 14" descr="Podobny obraz"/>
          <p:cNvSpPr>
            <a:spLocks noChangeAspect="1" noChangeArrowheads="1"/>
          </p:cNvSpPr>
          <p:nvPr/>
        </p:nvSpPr>
        <p:spPr bwMode="auto">
          <a:xfrm>
            <a:off x="155575" y="-1698625"/>
            <a:ext cx="5715000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1759" name="Picture 15" descr="C:\Documents and Settings\X\Pulpit\g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550" y="4275264"/>
            <a:ext cx="3848100" cy="239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250904" y="1928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2574925"/>
            <a:ext cx="8105775" cy="537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2" name="AutoShape 8" descr="Podobny obraz"/>
          <p:cNvSpPr>
            <a:spLocks noChangeAspect="1" noChangeArrowheads="1"/>
          </p:cNvSpPr>
          <p:nvPr/>
        </p:nvSpPr>
        <p:spPr bwMode="auto">
          <a:xfrm>
            <a:off x="155575" y="-2574925"/>
            <a:ext cx="8105775" cy="537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4" name="AutoShape 10" descr="Podobny obraz"/>
          <p:cNvSpPr>
            <a:spLocks noChangeAspect="1" noChangeArrowheads="1"/>
          </p:cNvSpPr>
          <p:nvPr/>
        </p:nvSpPr>
        <p:spPr bwMode="auto">
          <a:xfrm>
            <a:off x="155575" y="-1927225"/>
            <a:ext cx="722947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" name="Grupa 10"/>
          <p:cNvGrpSpPr/>
          <p:nvPr/>
        </p:nvGrpSpPr>
        <p:grpSpPr>
          <a:xfrm>
            <a:off x="3362324" y="602363"/>
            <a:ext cx="5429250" cy="585974"/>
            <a:chOff x="1065311" y="2928843"/>
            <a:chExt cx="8280372" cy="585974"/>
          </a:xfrm>
        </p:grpSpPr>
        <p:sp>
          <p:nvSpPr>
            <p:cNvPr id="12" name="Prostokąt 11"/>
            <p:cNvSpPr/>
            <p:nvPr/>
          </p:nvSpPr>
          <p:spPr>
            <a:xfrm>
              <a:off x="1065311" y="2928843"/>
              <a:ext cx="8178683" cy="585974"/>
            </a:xfrm>
            <a:prstGeom prst="rect">
              <a:avLst/>
            </a:prstGeom>
            <a:solidFill>
              <a:srgbClr val="85D785"/>
            </a:solidFill>
            <a:ln>
              <a:solidFill>
                <a:srgbClr val="85D78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137946" y="2928843"/>
              <a:ext cx="8207737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Grooming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361948" y="1809750"/>
            <a:ext cx="1101090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</a:rPr>
              <a:t>Wyróżniamy 6 ETAPÓW:</a:t>
            </a:r>
          </a:p>
          <a:p>
            <a:endParaRPr lang="pl-PL" sz="2800" b="1" dirty="0" smtClean="0">
              <a:latin typeface="Cambria" pitchFamily="18" charset="0"/>
            </a:endParaRP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l-PL" sz="2000" b="1" dirty="0" smtClean="0">
                <a:latin typeface="Cambria" pitchFamily="18" charset="0"/>
              </a:rPr>
              <a:t>SELEKCJA I POZYSKIWANIE INFORMACJI </a:t>
            </a:r>
            <a:r>
              <a:rPr lang="pl-PL" sz="2000" dirty="0" smtClean="0">
                <a:latin typeface="Cambria" pitchFamily="18" charset="0"/>
              </a:rPr>
              <a:t>– pedofil zaprzyjaźnia się z dzieckiem, aby „wybadać grunt” czyli ocenić ryzyko odkrycia relacji przez rodziców, czy opiekunów. Zdobywa on również informacje o małoletnim, które wykorzysta w dalszych etapach.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l-PL" sz="2000" b="1" dirty="0" smtClean="0">
                <a:latin typeface="Cambria" pitchFamily="18" charset="0"/>
              </a:rPr>
              <a:t>ZDOBYWANIE ZAUFANIA </a:t>
            </a:r>
            <a:r>
              <a:rPr lang="pl-PL" sz="2000" dirty="0" smtClean="0">
                <a:latin typeface="Cambria" pitchFamily="18" charset="0"/>
              </a:rPr>
              <a:t>–</a:t>
            </a:r>
            <a:r>
              <a:rPr lang="pl-PL" sz="2000" b="1" dirty="0" smtClean="0">
                <a:latin typeface="Cambria" pitchFamily="18" charset="0"/>
              </a:rPr>
              <a:t> </a:t>
            </a:r>
            <a:r>
              <a:rPr lang="pl-PL" sz="2000" dirty="0" smtClean="0">
                <a:latin typeface="Cambria" pitchFamily="18" charset="0"/>
              </a:rPr>
              <a:t>sprawca poznaje potrzeby ofiary, rozmawia z nią o marzeniach, potrzebach, pragnieniach. Opowiada o swoich trudnych doświadczeniach, aby wzbudzić uczucie zrozumienia i bycia potrzebnym. Często już na tym etapie prosi o numer telefonu lub adres.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pl-PL" sz="2000" b="1" dirty="0" smtClean="0">
                <a:latin typeface="Cambria" pitchFamily="18" charset="0"/>
              </a:rPr>
              <a:t> SPEŁNIA POTRZEBY </a:t>
            </a:r>
            <a:r>
              <a:rPr lang="pl-PL" sz="2000" dirty="0" smtClean="0">
                <a:latin typeface="Cambria" pitchFamily="18" charset="0"/>
              </a:rPr>
              <a:t>–</a:t>
            </a:r>
            <a:r>
              <a:rPr lang="pl-PL" sz="2000" b="1" dirty="0" smtClean="0">
                <a:latin typeface="Cambria" pitchFamily="18" charset="0"/>
              </a:rPr>
              <a:t> </a:t>
            </a:r>
            <a:r>
              <a:rPr lang="pl-PL" sz="2000" dirty="0" smtClean="0">
                <a:latin typeface="Cambria" pitchFamily="18" charset="0"/>
              </a:rPr>
              <a:t>internetowy uwodziciel jest już ważną częścią w życiu dziecka, zaspakaja potrzeby emocjonalne i uzależnia od siebie. Zdarza się, że w tym momencie dochodzi do próby zaufania – pedofil przyznaje się do kłamstwa np. do swojego wieku, aby sprawdzić czy dziecko nadal chce kontynuować relację.  </a:t>
            </a:r>
          </a:p>
          <a:p>
            <a:endParaRPr lang="pl-PL" sz="2800" dirty="0">
              <a:latin typeface="Cambria" pitchFamily="18" charset="0"/>
            </a:endParaRPr>
          </a:p>
        </p:txBody>
      </p:sp>
      <p:sp>
        <p:nvSpPr>
          <p:cNvPr id="31758" name="AutoShape 14" descr="Podobny obraz"/>
          <p:cNvSpPr>
            <a:spLocks noChangeAspect="1" noChangeArrowheads="1"/>
          </p:cNvSpPr>
          <p:nvPr/>
        </p:nvSpPr>
        <p:spPr bwMode="auto">
          <a:xfrm>
            <a:off x="155575" y="-1698625"/>
            <a:ext cx="5715000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4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 l="22013" b="1233"/>
          <a:stretch>
            <a:fillRect/>
          </a:stretch>
        </p:blipFill>
        <p:spPr bwMode="auto">
          <a:xfrm>
            <a:off x="9060295" y="192864"/>
            <a:ext cx="3003550" cy="218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250904" y="1928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2574925"/>
            <a:ext cx="8105775" cy="537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2" name="AutoShape 8" descr="Podobny obraz"/>
          <p:cNvSpPr>
            <a:spLocks noChangeAspect="1" noChangeArrowheads="1"/>
          </p:cNvSpPr>
          <p:nvPr/>
        </p:nvSpPr>
        <p:spPr bwMode="auto">
          <a:xfrm>
            <a:off x="155575" y="-2574925"/>
            <a:ext cx="8105775" cy="537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4" name="AutoShape 10" descr="Podobny obraz"/>
          <p:cNvSpPr>
            <a:spLocks noChangeAspect="1" noChangeArrowheads="1"/>
          </p:cNvSpPr>
          <p:nvPr/>
        </p:nvSpPr>
        <p:spPr bwMode="auto">
          <a:xfrm>
            <a:off x="155575" y="-1927225"/>
            <a:ext cx="722947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" name="Grupa 10"/>
          <p:cNvGrpSpPr/>
          <p:nvPr/>
        </p:nvGrpSpPr>
        <p:grpSpPr>
          <a:xfrm>
            <a:off x="3362324" y="602363"/>
            <a:ext cx="5429250" cy="585974"/>
            <a:chOff x="1065311" y="2928843"/>
            <a:chExt cx="8280372" cy="585974"/>
          </a:xfrm>
        </p:grpSpPr>
        <p:sp>
          <p:nvSpPr>
            <p:cNvPr id="12" name="Prostokąt 11"/>
            <p:cNvSpPr/>
            <p:nvPr/>
          </p:nvSpPr>
          <p:spPr>
            <a:xfrm>
              <a:off x="1065311" y="2928843"/>
              <a:ext cx="8178683" cy="585974"/>
            </a:xfrm>
            <a:prstGeom prst="rect">
              <a:avLst/>
            </a:prstGeom>
            <a:solidFill>
              <a:srgbClr val="85D785"/>
            </a:solidFill>
            <a:ln>
              <a:solidFill>
                <a:srgbClr val="85D78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137946" y="2928843"/>
              <a:ext cx="8207737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Grooming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361949" y="2171700"/>
            <a:ext cx="108394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arabicPeriod" startAt="4"/>
            </a:pPr>
            <a:r>
              <a:rPr lang="pl-PL" sz="2000" b="1" dirty="0" smtClean="0">
                <a:latin typeface="Cambria" pitchFamily="18" charset="0"/>
              </a:rPr>
              <a:t>IZOLOWANIE DZIECKA </a:t>
            </a:r>
            <a:r>
              <a:rPr lang="pl-PL" sz="2000" dirty="0" smtClean="0">
                <a:latin typeface="Cambria" pitchFamily="18" charset="0"/>
              </a:rPr>
              <a:t>–</a:t>
            </a:r>
            <a:r>
              <a:rPr lang="pl-PL" sz="2000" b="1" dirty="0" smtClean="0">
                <a:latin typeface="Cambria" pitchFamily="18" charset="0"/>
              </a:rPr>
              <a:t>  </a:t>
            </a:r>
            <a:r>
              <a:rPr lang="pl-PL" sz="2000" dirty="0" smtClean="0">
                <a:latin typeface="Cambria" pitchFamily="18" charset="0"/>
              </a:rPr>
              <a:t>teraz gdy dziecko wierzy w unikalny charakter „związku” sprawca będzie nalegał na spotkanie w „realu”. </a:t>
            </a:r>
            <a:r>
              <a:rPr lang="pl-PL" sz="2000" b="1" dirty="0" smtClean="0">
                <a:latin typeface="Cambria" pitchFamily="18" charset="0"/>
              </a:rPr>
              <a:t> </a:t>
            </a:r>
            <a:r>
              <a:rPr lang="pl-PL" sz="2000" dirty="0" smtClean="0">
                <a:latin typeface="Cambria" pitchFamily="18" charset="0"/>
              </a:rPr>
              <a:t>Osoby, które będą próbowały przestrzegać dziecko przed takim spotkaniem – rodzice, opiekunowie, przyjaciele, czy nauczyciele – będą odbierani jako zagrożenie.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4"/>
            </a:pPr>
            <a:r>
              <a:rPr lang="pl-PL" sz="2000" b="1" dirty="0" smtClean="0">
                <a:latin typeface="Cambria" pitchFamily="18" charset="0"/>
              </a:rPr>
              <a:t>DESENTYZACJA</a:t>
            </a:r>
            <a:r>
              <a:rPr lang="pl-PL" sz="2000" dirty="0" smtClean="0">
                <a:latin typeface="Cambria" pitchFamily="18" charset="0"/>
              </a:rPr>
              <a:t> – więź i uzależnienie są już wystarczająco silne, aby nadać relacji charakter seksualny. Pedofil prowokuje sytuacje intymne i oswaja dziecko z seksualnością. Do znaków ostrzegawczych należą depresja, skrytość, przygnębienie, apatia, nieobecność, nagłe zainteresowanie antykoncepcją, depilacja miejsc intymnych, wyzywający ubiór.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4"/>
            </a:pPr>
            <a:r>
              <a:rPr lang="pl-PL" sz="2000" b="1" dirty="0" smtClean="0">
                <a:latin typeface="Cambria" pitchFamily="18" charset="0"/>
              </a:rPr>
              <a:t>SPRAWOWANIE KONTROLI </a:t>
            </a:r>
            <a:r>
              <a:rPr lang="pl-PL" sz="2000" dirty="0" smtClean="0">
                <a:latin typeface="Cambria" pitchFamily="18" charset="0"/>
              </a:rPr>
              <a:t>– kiedy dochodzi do molestowania seksualnego, sprawca dba, </a:t>
            </a:r>
            <a:br>
              <a:rPr lang="pl-PL" sz="2000" dirty="0" smtClean="0">
                <a:latin typeface="Cambria" pitchFamily="18" charset="0"/>
              </a:rPr>
            </a:br>
            <a:r>
              <a:rPr lang="pl-PL" sz="2000" dirty="0" smtClean="0">
                <a:latin typeface="Cambria" pitchFamily="18" charset="0"/>
              </a:rPr>
              <a:t>o to aby dziecko utrzymywało związek w tajemnicy. Przekonuje je, że tak samo tego chciało </a:t>
            </a:r>
            <a:br>
              <a:rPr lang="pl-PL" sz="2000" dirty="0" smtClean="0">
                <a:latin typeface="Cambria" pitchFamily="18" charset="0"/>
              </a:rPr>
            </a:br>
            <a:r>
              <a:rPr lang="pl-PL" sz="2000" dirty="0" smtClean="0">
                <a:latin typeface="Cambria" pitchFamily="18" charset="0"/>
              </a:rPr>
              <a:t>i do tego doprowadziło. Sprawuje kontrolę grożąc konsekwencjami wyjawienia prawdy, czy zakończenia relacji. </a:t>
            </a:r>
            <a:endParaRPr lang="pl-PL" sz="2000" dirty="0">
              <a:latin typeface="Cambria" pitchFamily="18" charset="0"/>
            </a:endParaRPr>
          </a:p>
        </p:txBody>
      </p:sp>
      <p:sp>
        <p:nvSpPr>
          <p:cNvPr id="31758" name="AutoShape 14" descr="Podobny obraz"/>
          <p:cNvSpPr>
            <a:spLocks noChangeAspect="1" noChangeArrowheads="1"/>
          </p:cNvSpPr>
          <p:nvPr/>
        </p:nvSpPr>
        <p:spPr bwMode="auto">
          <a:xfrm>
            <a:off x="155575" y="-1698625"/>
            <a:ext cx="5715000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 l="22013" b="1233"/>
          <a:stretch>
            <a:fillRect/>
          </a:stretch>
        </p:blipFill>
        <p:spPr bwMode="auto">
          <a:xfrm>
            <a:off x="8959850" y="0"/>
            <a:ext cx="3003550" cy="218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44538" y="423714"/>
            <a:ext cx="10286933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2015 rok </a:t>
            </a:r>
            <a:endParaRPr lang="pl-PL" sz="2000" b="1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pl-PL" sz="2000" b="1" dirty="0" smtClean="0">
                <a:latin typeface="Cambria" pitchFamily="18" charset="0"/>
              </a:rPr>
              <a:t>BADANIE PRZEPROWADZONE PRZEZ FUNDACJĘ DZIECI NICZYJE </a:t>
            </a:r>
            <a:endParaRPr lang="pl-PL" sz="2000" dirty="0">
              <a:solidFill>
                <a:srgbClr val="E46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4676775" y="1344960"/>
            <a:ext cx="1538453" cy="302865"/>
          </a:xfrm>
          <a:prstGeom prst="straightConnector1">
            <a:avLst/>
          </a:prstGeom>
          <a:ln w="7620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chemat blokowy: proces alternatywny 17"/>
          <p:cNvSpPr/>
          <p:nvPr/>
        </p:nvSpPr>
        <p:spPr>
          <a:xfrm>
            <a:off x="1152525" y="1831876"/>
            <a:ext cx="3238500" cy="1292323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latin typeface="Cambria" pitchFamily="18" charset="0"/>
              </a:rPr>
              <a:t>Badanie dotyczyło korzystania z urządzeń mobilnych przez małe dzieci </a:t>
            </a:r>
            <a:endParaRPr lang="pl-PL" sz="1400" b="1" i="1" dirty="0">
              <a:latin typeface="Cambria" pitchFamily="18" charset="0"/>
            </a:endParaRPr>
          </a:p>
        </p:txBody>
      </p:sp>
      <p:sp>
        <p:nvSpPr>
          <p:cNvPr id="19" name="Schemat blokowy: proces alternatywny 18"/>
          <p:cNvSpPr/>
          <p:nvPr/>
        </p:nvSpPr>
        <p:spPr>
          <a:xfrm>
            <a:off x="7286625" y="1798712"/>
            <a:ext cx="2686050" cy="1224136"/>
          </a:xfrm>
          <a:prstGeom prst="flowChartAlternateProcess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latin typeface="Garamond" pitchFamily="18" charset="0"/>
              </a:rPr>
              <a:t>64% dzieci w wieku od 6 miesięcy do 6,5 lat </a:t>
            </a:r>
          </a:p>
          <a:p>
            <a:pPr algn="ctr"/>
            <a:r>
              <a:rPr lang="pl-PL" sz="1400" b="1" dirty="0" smtClean="0">
                <a:solidFill>
                  <a:srgbClr val="C00000"/>
                </a:solidFill>
                <a:latin typeface="Garamond" pitchFamily="18" charset="0"/>
              </a:rPr>
              <a:t>KORZYSTA Z URZĄDZEŃ MOBILNYCH</a:t>
            </a:r>
            <a:endParaRPr lang="pl-PL" sz="1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0" name="Strzałka w prawo 19"/>
          <p:cNvSpPr/>
          <p:nvPr/>
        </p:nvSpPr>
        <p:spPr>
          <a:xfrm>
            <a:off x="4673732" y="2043311"/>
            <a:ext cx="2304256" cy="86409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WNIOSKI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2" name="Schemat blokowy: proces alternatywny 11"/>
          <p:cNvSpPr/>
          <p:nvPr/>
        </p:nvSpPr>
        <p:spPr>
          <a:xfrm>
            <a:off x="1152524" y="4724400"/>
            <a:ext cx="3209925" cy="127635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latin typeface="Cambria" pitchFamily="18" charset="0"/>
              </a:rPr>
              <a:t>Przyczyny dla których rodzice udostępniają dzieciom urządzenia mobilne</a:t>
            </a:r>
            <a:endParaRPr lang="pl-PL" sz="1400" b="1" i="1" dirty="0">
              <a:latin typeface="Cambria" pitchFamily="18" charset="0"/>
            </a:endParaRPr>
          </a:p>
        </p:txBody>
      </p:sp>
      <p:sp>
        <p:nvSpPr>
          <p:cNvPr id="14" name="Strzałka w prawo 13"/>
          <p:cNvSpPr/>
          <p:nvPr/>
        </p:nvSpPr>
        <p:spPr>
          <a:xfrm>
            <a:off x="4759457" y="4919861"/>
            <a:ext cx="2304256" cy="86409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WNIOSKI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5" name="Schemat blokowy: proces alternatywny 14"/>
          <p:cNvSpPr/>
          <p:nvPr/>
        </p:nvSpPr>
        <p:spPr>
          <a:xfrm>
            <a:off x="7286625" y="3856112"/>
            <a:ext cx="2686050" cy="1224136"/>
          </a:xfrm>
          <a:prstGeom prst="flowChartAlternateProcess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latin typeface="Garamond" pitchFamily="18" charset="0"/>
              </a:rPr>
              <a:t>69% rodziców udostępnia urządzenia mobilne ponieważ </a:t>
            </a:r>
            <a:br>
              <a:rPr lang="pl-PL" sz="1400" b="1" dirty="0" smtClean="0">
                <a:latin typeface="Garamond" pitchFamily="18" charset="0"/>
              </a:rPr>
            </a:br>
            <a:r>
              <a:rPr lang="pl-PL" sz="1400" b="1" dirty="0" smtClean="0">
                <a:solidFill>
                  <a:srgbClr val="C00000"/>
                </a:solidFill>
                <a:latin typeface="Garamond" pitchFamily="18" charset="0"/>
              </a:rPr>
              <a:t>MUSI ZAJĄĆ SIĘ WŁASNYMI SPRAWAMI </a:t>
            </a:r>
            <a:endParaRPr lang="pl-PL" sz="1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6" name="Schemat blokowy: proces alternatywny 15"/>
          <p:cNvSpPr/>
          <p:nvPr/>
        </p:nvSpPr>
        <p:spPr>
          <a:xfrm>
            <a:off x="7305675" y="5180087"/>
            <a:ext cx="2686050" cy="1224136"/>
          </a:xfrm>
          <a:prstGeom prst="flowChartAlternateProcess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latin typeface="Garamond" pitchFamily="18" charset="0"/>
              </a:rPr>
              <a:t>49% udostępnia </a:t>
            </a:r>
            <a:br>
              <a:rPr lang="pl-PL" sz="1400" b="1" dirty="0" smtClean="0">
                <a:latin typeface="Garamond" pitchFamily="18" charset="0"/>
              </a:rPr>
            </a:br>
            <a:r>
              <a:rPr lang="pl-PL" sz="1400" b="1" dirty="0" smtClean="0">
                <a:latin typeface="Garamond" pitchFamily="18" charset="0"/>
              </a:rPr>
              <a:t>urządzenia mobilne </a:t>
            </a:r>
            <a:br>
              <a:rPr lang="pl-PL" sz="1400" b="1" dirty="0" smtClean="0">
                <a:latin typeface="Garamond" pitchFamily="18" charset="0"/>
              </a:rPr>
            </a:br>
            <a:r>
              <a:rPr lang="pl-PL" sz="1400" b="1" dirty="0" smtClean="0">
                <a:solidFill>
                  <a:srgbClr val="C00000"/>
                </a:solidFill>
                <a:latin typeface="Garamond" pitchFamily="18" charset="0"/>
              </a:rPr>
              <a:t>W RAMACH NAGRODY DLA DZIECKA</a:t>
            </a:r>
            <a:endParaRPr lang="pl-PL" sz="1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7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3650" y="2280902"/>
            <a:ext cx="1851025" cy="343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925" y="3228975"/>
            <a:ext cx="3419475" cy="132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924" y="3171825"/>
            <a:ext cx="3142825" cy="137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Strzałka w prawo 25"/>
          <p:cNvSpPr/>
          <p:nvPr/>
        </p:nvSpPr>
        <p:spPr>
          <a:xfrm>
            <a:off x="352425" y="161925"/>
            <a:ext cx="3057525" cy="684657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1011 respondentów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27" name="Obraz 2" descr="blacha-mazowsze"/>
          <p:cNvPicPr>
            <a:picLocks noChangeAspect="1" noChangeArrowheads="1"/>
          </p:cNvPicPr>
          <p:nvPr/>
        </p:nvPicPr>
        <p:blipFill>
          <a:blip r:embed="rId5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179" y="0"/>
            <a:ext cx="14493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ole tekstowe 22"/>
          <p:cNvSpPr txBox="1"/>
          <p:nvPr/>
        </p:nvSpPr>
        <p:spPr>
          <a:xfrm>
            <a:off x="504825" y="6448425"/>
            <a:ext cx="831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latin typeface="Cambria" pitchFamily="18" charset="0"/>
              </a:rPr>
              <a:t>Korzystanie z urządzeń mobilnych przez małe dzieci w Polsce – wyniki badań ilościowych, Fundacja Dzieci Niczyje, Warszawa 2015 rok</a:t>
            </a:r>
            <a:endParaRPr lang="pl-PL" sz="11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250904" y="1928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2574925"/>
            <a:ext cx="8105775" cy="537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2" name="AutoShape 8" descr="Podobny obraz"/>
          <p:cNvSpPr>
            <a:spLocks noChangeAspect="1" noChangeArrowheads="1"/>
          </p:cNvSpPr>
          <p:nvPr/>
        </p:nvSpPr>
        <p:spPr bwMode="auto">
          <a:xfrm>
            <a:off x="155575" y="-2574925"/>
            <a:ext cx="8105775" cy="537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4" name="AutoShape 10" descr="Podobny obraz"/>
          <p:cNvSpPr>
            <a:spLocks noChangeAspect="1" noChangeArrowheads="1"/>
          </p:cNvSpPr>
          <p:nvPr/>
        </p:nvSpPr>
        <p:spPr bwMode="auto">
          <a:xfrm>
            <a:off x="155575" y="-1927225"/>
            <a:ext cx="722947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" name="Grupa 10"/>
          <p:cNvGrpSpPr/>
          <p:nvPr/>
        </p:nvGrpSpPr>
        <p:grpSpPr>
          <a:xfrm>
            <a:off x="3362324" y="602363"/>
            <a:ext cx="5429250" cy="585974"/>
            <a:chOff x="1065311" y="2928843"/>
            <a:chExt cx="8280372" cy="585974"/>
          </a:xfrm>
        </p:grpSpPr>
        <p:sp>
          <p:nvSpPr>
            <p:cNvPr id="12" name="Prostokąt 11"/>
            <p:cNvSpPr/>
            <p:nvPr/>
          </p:nvSpPr>
          <p:spPr>
            <a:xfrm>
              <a:off x="1065311" y="2928843"/>
              <a:ext cx="8178683" cy="585974"/>
            </a:xfrm>
            <a:prstGeom prst="rect">
              <a:avLst/>
            </a:prstGeom>
            <a:solidFill>
              <a:srgbClr val="85D785"/>
            </a:solidFill>
            <a:ln>
              <a:solidFill>
                <a:srgbClr val="85D78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137946" y="2928843"/>
              <a:ext cx="8207737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Grooming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2228849" y="1571625"/>
            <a:ext cx="903922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200"/>
              </a:spcAft>
            </a:pPr>
            <a:r>
              <a:rPr lang="pl-PL" sz="2000" b="1" dirty="0" smtClean="0">
                <a:solidFill>
                  <a:srgbClr val="0070C0"/>
                </a:solidFill>
                <a:latin typeface="Cambria" pitchFamily="18" charset="0"/>
              </a:rPr>
              <a:t>ASPEKTY PRAWNE:</a:t>
            </a:r>
          </a:p>
          <a:p>
            <a:pPr marL="514350" indent="-514350" algn="just">
              <a:spcAft>
                <a:spcPts val="1200"/>
              </a:spcAft>
            </a:pPr>
            <a:r>
              <a:rPr lang="pl-PL" sz="2000" b="1" dirty="0" smtClean="0">
                <a:solidFill>
                  <a:srgbClr val="FF0000"/>
                </a:solidFill>
                <a:latin typeface="Cambria" pitchFamily="18" charset="0"/>
              </a:rPr>
              <a:t>art. 200 </a:t>
            </a:r>
            <a:r>
              <a:rPr lang="pl-PL" sz="2000" b="1" dirty="0" smtClean="0">
                <a:solidFill>
                  <a:srgbClr val="FF0000"/>
                </a:solidFill>
                <a:latin typeface="Cambria" pitchFamily="18" charset="0"/>
                <a:cs typeface="Times New Roman"/>
              </a:rPr>
              <a:t>§ 1 k.k. </a:t>
            </a:r>
            <a:r>
              <a:rPr lang="pl-PL" sz="2000" i="1" dirty="0" smtClean="0">
                <a:latin typeface="Cambria" pitchFamily="18" charset="0"/>
                <a:cs typeface="Times New Roman"/>
              </a:rPr>
              <a:t>„Kto obcuje płciowo z małoletnim poniżej lat 15 lub dopuszcza się wobec takiej osoby innej czynności seksualnej lub doprowadza ją do poddania się takim czynnościom albo do ich wykonania podlega karze pozbawienia od lat 2 do 12”.</a:t>
            </a:r>
          </a:p>
          <a:p>
            <a:pPr marL="514350" indent="-514350" algn="just">
              <a:spcAft>
                <a:spcPts val="1200"/>
              </a:spcAft>
            </a:pPr>
            <a:endParaRPr lang="pl-PL" sz="2000" i="1" dirty="0" smtClean="0">
              <a:latin typeface="Cambria" pitchFamily="18" charset="0"/>
              <a:cs typeface="Times New Roman"/>
            </a:endParaRPr>
          </a:p>
          <a:p>
            <a:pPr marL="514350" indent="-514350" algn="just">
              <a:spcAft>
                <a:spcPts val="1200"/>
              </a:spcAft>
            </a:pPr>
            <a:r>
              <a:rPr lang="pl-PL" sz="2000" b="1" dirty="0" smtClean="0">
                <a:solidFill>
                  <a:srgbClr val="FF0000"/>
                </a:solidFill>
                <a:latin typeface="Cambria" pitchFamily="18" charset="0"/>
                <a:cs typeface="Times New Roman"/>
              </a:rPr>
              <a:t>art. 200a § 1 k.k. </a:t>
            </a:r>
            <a:r>
              <a:rPr lang="pl-PL" sz="2000" i="1" dirty="0" smtClean="0">
                <a:latin typeface="Cambria" pitchFamily="18" charset="0"/>
                <a:cs typeface="Times New Roman"/>
              </a:rPr>
              <a:t>„Kto w celu popełnienia przestępstwa określonego w art. 197  § 3 </a:t>
            </a:r>
            <a:r>
              <a:rPr lang="pl-PL" sz="2000" i="1" dirty="0" err="1" smtClean="0">
                <a:latin typeface="Cambria" pitchFamily="18" charset="0"/>
                <a:cs typeface="Times New Roman"/>
              </a:rPr>
              <a:t>pkt</a:t>
            </a:r>
            <a:r>
              <a:rPr lang="pl-PL" sz="2000" i="1" dirty="0" smtClean="0">
                <a:latin typeface="Cambria" pitchFamily="18" charset="0"/>
                <a:cs typeface="Times New Roman"/>
              </a:rPr>
              <a:t> 2 k.k. (zgwałcenie małoletniego poniżej lat 15) lub art. 200 k.k. (obcowanie płciowe z małoletnim), jak również produkowania lub utrwalania treści pornograficznych, za pośrednictwem systemu teleinformatycznego lub sieci telekomunikacyjnej nawiązuje kontakt z małoletnim poniżej lat 15, zmierzając za pomocą wprowadzenia go w błąd, wyzyskania błędu lub niezdolności do należytego pojmowania sytuacji albo przy użyciu groźby bezprawnej, do spotkania z nim, podlega karze pozbawienia wolności do lat 3”. </a:t>
            </a:r>
            <a:endParaRPr lang="pl-PL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1758" name="AutoShape 14" descr="Podobny obraz"/>
          <p:cNvSpPr>
            <a:spLocks noChangeAspect="1" noChangeArrowheads="1"/>
          </p:cNvSpPr>
          <p:nvPr/>
        </p:nvSpPr>
        <p:spPr bwMode="auto">
          <a:xfrm>
            <a:off x="155575" y="-1698625"/>
            <a:ext cx="5715000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" name="Picture 3" descr="C:\Documents and Settings\X\Pulpit\paragr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5276" y="2047874"/>
            <a:ext cx="3248025" cy="3248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250904" y="1928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2574925"/>
            <a:ext cx="8105775" cy="537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2" name="AutoShape 8" descr="Podobny obraz"/>
          <p:cNvSpPr>
            <a:spLocks noChangeAspect="1" noChangeArrowheads="1"/>
          </p:cNvSpPr>
          <p:nvPr/>
        </p:nvSpPr>
        <p:spPr bwMode="auto">
          <a:xfrm>
            <a:off x="155575" y="-2574925"/>
            <a:ext cx="8105775" cy="537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4" name="AutoShape 10" descr="Podobny obraz"/>
          <p:cNvSpPr>
            <a:spLocks noChangeAspect="1" noChangeArrowheads="1"/>
          </p:cNvSpPr>
          <p:nvPr/>
        </p:nvSpPr>
        <p:spPr bwMode="auto">
          <a:xfrm>
            <a:off x="155575" y="-1927225"/>
            <a:ext cx="722947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" name="Grupa 10"/>
          <p:cNvGrpSpPr/>
          <p:nvPr/>
        </p:nvGrpSpPr>
        <p:grpSpPr>
          <a:xfrm>
            <a:off x="3362324" y="602363"/>
            <a:ext cx="5429250" cy="585974"/>
            <a:chOff x="1065311" y="2928843"/>
            <a:chExt cx="8280372" cy="585974"/>
          </a:xfrm>
        </p:grpSpPr>
        <p:sp>
          <p:nvSpPr>
            <p:cNvPr id="12" name="Prostokąt 11"/>
            <p:cNvSpPr/>
            <p:nvPr/>
          </p:nvSpPr>
          <p:spPr>
            <a:xfrm>
              <a:off x="1065311" y="2928843"/>
              <a:ext cx="8178683" cy="585974"/>
            </a:xfrm>
            <a:prstGeom prst="rect">
              <a:avLst/>
            </a:prstGeom>
            <a:solidFill>
              <a:srgbClr val="85D785"/>
            </a:solidFill>
            <a:ln>
              <a:solidFill>
                <a:srgbClr val="85D78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137946" y="2928843"/>
              <a:ext cx="8207737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Grooming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523875" y="2028825"/>
            <a:ext cx="88296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200"/>
              </a:spcAft>
            </a:pPr>
            <a:r>
              <a:rPr lang="pl-PL" sz="2000" b="1" dirty="0" smtClean="0">
                <a:solidFill>
                  <a:srgbClr val="0070C0"/>
                </a:solidFill>
                <a:latin typeface="Cambria" pitchFamily="18" charset="0"/>
              </a:rPr>
              <a:t>KTO NALEŻY DO GRUPY RYZYKA?</a:t>
            </a:r>
          </a:p>
          <a:p>
            <a:pPr marL="514350" indent="-514350" algn="just">
              <a:spcAft>
                <a:spcPts val="1200"/>
              </a:spcAft>
            </a:pPr>
            <a:r>
              <a:rPr lang="pl-PL" sz="2000" b="1" dirty="0" err="1" smtClean="0">
                <a:latin typeface="Cambria" pitchFamily="18" charset="0"/>
              </a:rPr>
              <a:t>Cyberpedofil</a:t>
            </a:r>
            <a:r>
              <a:rPr lang="pl-PL" sz="2000" b="1" dirty="0" smtClean="0">
                <a:latin typeface="Cambria" pitchFamily="18" charset="0"/>
              </a:rPr>
              <a:t> uważnie wybiera ofiary. Najbardziej zagraża dzieciom:</a:t>
            </a:r>
          </a:p>
          <a:p>
            <a:pPr marL="514350" indent="-51435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000" b="1" dirty="0" smtClean="0">
                <a:latin typeface="Cambria" pitchFamily="18" charset="0"/>
              </a:rPr>
              <a:t>z niską samooceną;</a:t>
            </a:r>
          </a:p>
          <a:p>
            <a:pPr marL="514350" indent="-51435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000" b="1" dirty="0" smtClean="0">
                <a:latin typeface="Cambria" pitchFamily="18" charset="0"/>
              </a:rPr>
              <a:t> z brakiem popularności wśród rówieśników;</a:t>
            </a:r>
          </a:p>
          <a:p>
            <a:pPr marL="514350" indent="-51435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000" b="1" dirty="0" smtClean="0">
                <a:latin typeface="Cambria" pitchFamily="18" charset="0"/>
              </a:rPr>
              <a:t> borykającym się z niedowartościowaniem;</a:t>
            </a:r>
          </a:p>
          <a:p>
            <a:pPr marL="514350" indent="-51435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000" b="1" dirty="0" smtClean="0">
                <a:latin typeface="Cambria" pitchFamily="18" charset="0"/>
              </a:rPr>
              <a:t> odrzuconym;</a:t>
            </a:r>
          </a:p>
          <a:p>
            <a:pPr marL="514350" indent="-51435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000" b="1" dirty="0" smtClean="0">
                <a:latin typeface="Cambria" pitchFamily="18" charset="0"/>
              </a:rPr>
              <a:t> zaniedbanym przez rodziców,</a:t>
            </a:r>
          </a:p>
          <a:p>
            <a:pPr marL="514350" indent="-51435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000" b="1" dirty="0" smtClean="0">
                <a:latin typeface="Cambria" pitchFamily="18" charset="0"/>
              </a:rPr>
              <a:t> które nie potrafią mówić NIE. </a:t>
            </a:r>
            <a:endParaRPr lang="pl-PL" sz="2000" b="1" dirty="0">
              <a:latin typeface="Cambria" pitchFamily="18" charset="0"/>
            </a:endParaRPr>
          </a:p>
        </p:txBody>
      </p:sp>
      <p:sp>
        <p:nvSpPr>
          <p:cNvPr id="31758" name="AutoShape 14" descr="Podobny obraz"/>
          <p:cNvSpPr>
            <a:spLocks noChangeAspect="1" noChangeArrowheads="1"/>
          </p:cNvSpPr>
          <p:nvPr/>
        </p:nvSpPr>
        <p:spPr bwMode="auto">
          <a:xfrm>
            <a:off x="155575" y="-1698625"/>
            <a:ext cx="5715000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222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5122" y="3887787"/>
            <a:ext cx="5077177" cy="285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6200" y="2185987"/>
            <a:ext cx="2800350" cy="162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250904" y="1928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2574925"/>
            <a:ext cx="8105775" cy="537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2" name="AutoShape 8" descr="Podobny obraz"/>
          <p:cNvSpPr>
            <a:spLocks noChangeAspect="1" noChangeArrowheads="1"/>
          </p:cNvSpPr>
          <p:nvPr/>
        </p:nvSpPr>
        <p:spPr bwMode="auto">
          <a:xfrm>
            <a:off x="155575" y="-2574925"/>
            <a:ext cx="8105775" cy="537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4" name="AutoShape 10" descr="Podobny obraz"/>
          <p:cNvSpPr>
            <a:spLocks noChangeAspect="1" noChangeArrowheads="1"/>
          </p:cNvSpPr>
          <p:nvPr/>
        </p:nvSpPr>
        <p:spPr bwMode="auto">
          <a:xfrm>
            <a:off x="155575" y="-1927225"/>
            <a:ext cx="7229475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" name="Grupa 10"/>
          <p:cNvGrpSpPr/>
          <p:nvPr/>
        </p:nvGrpSpPr>
        <p:grpSpPr>
          <a:xfrm>
            <a:off x="3362324" y="602363"/>
            <a:ext cx="5429250" cy="585974"/>
            <a:chOff x="1065311" y="2928843"/>
            <a:chExt cx="8280372" cy="585974"/>
          </a:xfrm>
        </p:grpSpPr>
        <p:sp>
          <p:nvSpPr>
            <p:cNvPr id="12" name="Prostokąt 11"/>
            <p:cNvSpPr/>
            <p:nvPr/>
          </p:nvSpPr>
          <p:spPr>
            <a:xfrm>
              <a:off x="1065311" y="2928843"/>
              <a:ext cx="8178683" cy="585974"/>
            </a:xfrm>
            <a:prstGeom prst="rect">
              <a:avLst/>
            </a:prstGeom>
            <a:solidFill>
              <a:srgbClr val="85D785"/>
            </a:solidFill>
            <a:ln>
              <a:solidFill>
                <a:srgbClr val="85D78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137946" y="2928843"/>
              <a:ext cx="8207737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Grooming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sp>
        <p:nvSpPr>
          <p:cNvPr id="31758" name="AutoShape 14" descr="Podobny obraz"/>
          <p:cNvSpPr>
            <a:spLocks noChangeAspect="1" noChangeArrowheads="1"/>
          </p:cNvSpPr>
          <p:nvPr/>
        </p:nvSpPr>
        <p:spPr bwMode="auto">
          <a:xfrm>
            <a:off x="155575" y="-1698625"/>
            <a:ext cx="5715000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4274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3038475"/>
            <a:ext cx="2543175" cy="183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Diagram 14"/>
          <p:cNvGraphicFramePr/>
          <p:nvPr/>
        </p:nvGraphicFramePr>
        <p:xfrm>
          <a:off x="1724026" y="1819275"/>
          <a:ext cx="9686924" cy="486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Prostokąt 15"/>
          <p:cNvSpPr/>
          <p:nvPr/>
        </p:nvSpPr>
        <p:spPr>
          <a:xfrm>
            <a:off x="670179" y="2615684"/>
            <a:ext cx="191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spcAft>
                <a:spcPts val="1200"/>
              </a:spcAft>
            </a:pPr>
            <a:r>
              <a:rPr lang="pl-PL" b="1" dirty="0" smtClean="0">
                <a:solidFill>
                  <a:srgbClr val="0070C0"/>
                </a:solidFill>
                <a:latin typeface="Cambria" pitchFamily="18" charset="0"/>
              </a:rPr>
              <a:t>KONSEKWENCJE</a:t>
            </a:r>
          </a:p>
        </p:txBody>
      </p:sp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04815" y="1318022"/>
            <a:ext cx="958218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latin typeface="Cambria" pitchFamily="18" charset="0"/>
              </a:rPr>
              <a:t>Zagrożenia w Internecie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2800" b="1" i="1" dirty="0" smtClean="0">
                <a:latin typeface="Cambria" pitchFamily="18" charset="0"/>
              </a:rPr>
              <a:t> </a:t>
            </a:r>
            <a:r>
              <a:rPr lang="pl-PL" sz="2600" dirty="0" smtClean="0">
                <a:latin typeface="Cambria" pitchFamily="18" charset="0"/>
              </a:rPr>
              <a:t>fałszywe witryny,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2600" dirty="0" smtClean="0">
                <a:latin typeface="Cambria" pitchFamily="18" charset="0"/>
              </a:rPr>
              <a:t> wiadomości e-mail, których celem jest wyłudzenie informacji,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2600" dirty="0" smtClean="0">
                <a:latin typeface="Cambria" pitchFamily="18" charset="0"/>
              </a:rPr>
              <a:t> zagrożenie w trakcie korzystania z portali społecznościowych,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2600" dirty="0" smtClean="0">
                <a:latin typeface="Cambria" pitchFamily="18" charset="0"/>
              </a:rPr>
              <a:t> </a:t>
            </a:r>
            <a:r>
              <a:rPr lang="pl-PL" sz="2600" dirty="0" err="1" smtClean="0">
                <a:latin typeface="Cambria" pitchFamily="18" charset="0"/>
              </a:rPr>
              <a:t>cloud</a:t>
            </a:r>
            <a:r>
              <a:rPr lang="pl-PL" sz="2600" dirty="0" smtClean="0">
                <a:latin typeface="Cambria" pitchFamily="18" charset="0"/>
              </a:rPr>
              <a:t> (Chmura) – dane w Sieci,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2600" dirty="0" smtClean="0">
                <a:latin typeface="Cambria" pitchFamily="18" charset="0"/>
              </a:rPr>
              <a:t> fałszywe oprogramowania,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2600" dirty="0" smtClean="0">
                <a:latin typeface="Cambria" pitchFamily="18" charset="0"/>
              </a:rPr>
              <a:t> wykradanie danych osobowych,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2600" dirty="0" smtClean="0">
                <a:latin typeface="Cambria" pitchFamily="18" charset="0"/>
              </a:rPr>
              <a:t> skrócone adresy </a:t>
            </a:r>
            <a:r>
              <a:rPr lang="pl-PL" sz="2600" dirty="0" err="1" smtClean="0">
                <a:latin typeface="Cambria" pitchFamily="18" charset="0"/>
              </a:rPr>
              <a:t>url</a:t>
            </a:r>
            <a:r>
              <a:rPr lang="pl-PL" sz="2600" dirty="0" smtClean="0">
                <a:latin typeface="Cambria" pitchFamily="18" charset="0"/>
              </a:rPr>
              <a:t>, literówka w adresach </a:t>
            </a:r>
            <a:r>
              <a:rPr lang="pl-PL" sz="2600" dirty="0" err="1" smtClean="0">
                <a:latin typeface="Cambria" pitchFamily="18" charset="0"/>
              </a:rPr>
              <a:t>www</a:t>
            </a:r>
            <a:r>
              <a:rPr lang="pl-PL" sz="2600" dirty="0" smtClean="0">
                <a:latin typeface="Cambria" pitchFamily="18" charset="0"/>
              </a:rPr>
              <a:t>,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2600" dirty="0" smtClean="0">
                <a:latin typeface="Cambria" pitchFamily="18" charset="0"/>
              </a:rPr>
              <a:t> nieaktualne oprogramowanie,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2600" dirty="0" smtClean="0">
                <a:latin typeface="Cambria" pitchFamily="18" charset="0"/>
              </a:rPr>
              <a:t> fałszywe sklepy internetowe,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2600" dirty="0" smtClean="0">
                <a:latin typeface="Cambria" pitchFamily="18" charset="0"/>
              </a:rPr>
              <a:t> hot-spot.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pl-PL" sz="2600" dirty="0">
              <a:latin typeface="Cambria" pitchFamily="18" charset="0"/>
            </a:endParaRPr>
          </a:p>
        </p:txBody>
      </p:sp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4"/>
          <p:cNvGrpSpPr/>
          <p:nvPr/>
        </p:nvGrpSpPr>
        <p:grpSpPr>
          <a:xfrm>
            <a:off x="3333750" y="488063"/>
            <a:ext cx="5400675" cy="585974"/>
            <a:chOff x="442042" y="3807525"/>
            <a:chExt cx="8903642" cy="585974"/>
          </a:xfrm>
        </p:grpSpPr>
        <p:sp>
          <p:nvSpPr>
            <p:cNvPr id="8" name="Prostokąt 7"/>
            <p:cNvSpPr/>
            <p:nvPr/>
          </p:nvSpPr>
          <p:spPr>
            <a:xfrm>
              <a:off x="823354" y="3807525"/>
              <a:ext cx="8522330" cy="585974"/>
            </a:xfrm>
            <a:prstGeom prst="rect">
              <a:avLst/>
            </a:prstGeom>
            <a:solidFill>
              <a:srgbClr val="A591BD"/>
            </a:solidFill>
            <a:ln>
              <a:solidFill>
                <a:srgbClr val="A591B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442042" y="3807525"/>
              <a:ext cx="8903642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err="1" smtClean="0">
                  <a:latin typeface="Garamond" pitchFamily="18" charset="0"/>
                </a:rPr>
                <a:t>Phishing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pic>
        <p:nvPicPr>
          <p:cNvPr id="10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50" y="3586988"/>
            <a:ext cx="3076575" cy="206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04826" y="1209670"/>
            <a:ext cx="9906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Typ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oszustwa internetowego, </a:t>
            </a:r>
            <a:r>
              <a:rPr lang="pl-P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w którym sprawca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podstępem wyłudza od użytkownika jego osobiste dane. </a:t>
            </a:r>
            <a:r>
              <a:rPr lang="pl-P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Phishing</a:t>
            </a:r>
            <a:r>
              <a:rPr lang="pl-P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obejmuje kradzież haseł, numerów kart kredytowych, danych kont bankowych i innych poufnych informacji.</a:t>
            </a:r>
            <a:endParaRPr lang="pl-PL" sz="24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2400" b="1" dirty="0" smtClean="0">
                <a:latin typeface="Cambria" pitchFamily="18" charset="0"/>
              </a:rPr>
              <a:t>Podszywanie się pod bank poprzez:</a:t>
            </a:r>
          </a:p>
          <a:p>
            <a:r>
              <a:rPr lang="pl-PL" sz="2800" b="1" i="1" dirty="0" smtClean="0">
                <a:latin typeface="Cambria" pitchFamily="18" charset="0"/>
              </a:rPr>
              <a:t> 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4"/>
          <p:cNvGrpSpPr/>
          <p:nvPr/>
        </p:nvGrpSpPr>
        <p:grpSpPr>
          <a:xfrm>
            <a:off x="3333750" y="488063"/>
            <a:ext cx="5400675" cy="585974"/>
            <a:chOff x="442042" y="3807525"/>
            <a:chExt cx="8903642" cy="585974"/>
          </a:xfrm>
        </p:grpSpPr>
        <p:sp>
          <p:nvSpPr>
            <p:cNvPr id="8" name="Prostokąt 7"/>
            <p:cNvSpPr/>
            <p:nvPr/>
          </p:nvSpPr>
          <p:spPr>
            <a:xfrm>
              <a:off x="823354" y="3807525"/>
              <a:ext cx="8522330" cy="585974"/>
            </a:xfrm>
            <a:prstGeom prst="rect">
              <a:avLst/>
            </a:prstGeom>
            <a:solidFill>
              <a:srgbClr val="A591BD"/>
            </a:solidFill>
            <a:ln>
              <a:solidFill>
                <a:srgbClr val="A591B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442042" y="3807525"/>
              <a:ext cx="8903642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err="1" smtClean="0">
                  <a:latin typeface="Garamond" pitchFamily="18" charset="0"/>
                </a:rPr>
                <a:t>Phishing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22651986"/>
              </p:ext>
            </p:extLst>
          </p:nvPr>
        </p:nvGraphicFramePr>
        <p:xfrm>
          <a:off x="714375" y="4329642"/>
          <a:ext cx="10639425" cy="252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7346" name="Picture 2" descr="Podobny obra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7728" y="3362325"/>
            <a:ext cx="6198147" cy="131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6251" y="1552570"/>
            <a:ext cx="9906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srgbClr val="C00000"/>
                </a:solidFill>
                <a:latin typeface="Cambria" pitchFamily="18" charset="0"/>
              </a:rPr>
              <a:t>Nie daj się nabrać, twój bank nigdy tego nie robi…</a:t>
            </a:r>
          </a:p>
          <a:p>
            <a:pPr algn="ctr"/>
            <a:endParaRPr lang="pl-PL" sz="28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endParaRPr lang="pl-PL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4"/>
          <p:cNvGrpSpPr/>
          <p:nvPr/>
        </p:nvGrpSpPr>
        <p:grpSpPr>
          <a:xfrm>
            <a:off x="3333750" y="488063"/>
            <a:ext cx="5400675" cy="585974"/>
            <a:chOff x="442042" y="3807525"/>
            <a:chExt cx="8903642" cy="585974"/>
          </a:xfrm>
        </p:grpSpPr>
        <p:sp>
          <p:nvSpPr>
            <p:cNvPr id="8" name="Prostokąt 7"/>
            <p:cNvSpPr/>
            <p:nvPr/>
          </p:nvSpPr>
          <p:spPr>
            <a:xfrm>
              <a:off x="823354" y="3807525"/>
              <a:ext cx="8522330" cy="585974"/>
            </a:xfrm>
            <a:prstGeom prst="rect">
              <a:avLst/>
            </a:prstGeom>
            <a:solidFill>
              <a:srgbClr val="A591BD"/>
            </a:solidFill>
            <a:ln>
              <a:solidFill>
                <a:srgbClr val="A591B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442042" y="3807525"/>
              <a:ext cx="8903642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err="1" smtClean="0">
                  <a:latin typeface="Garamond" pitchFamily="18" charset="0"/>
                </a:rPr>
                <a:t>Phishing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19712691"/>
              </p:ext>
            </p:extLst>
          </p:nvPr>
        </p:nvGraphicFramePr>
        <p:xfrm>
          <a:off x="1933574" y="2495550"/>
          <a:ext cx="8229601" cy="399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6251" y="1552570"/>
            <a:ext cx="9906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srgbClr val="C00000"/>
                </a:solidFill>
                <a:latin typeface="Cambria" pitchFamily="18" charset="0"/>
              </a:rPr>
              <a:t>Uważaj na wiadomości e-mail…</a:t>
            </a:r>
          </a:p>
          <a:p>
            <a:pPr algn="ctr"/>
            <a:endParaRPr lang="pl-PL" sz="28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800" b="1" i="1" dirty="0" smtClean="0">
                <a:latin typeface="Cambria" pitchFamily="18" charset="0"/>
              </a:rPr>
              <a:t> </a:t>
            </a:r>
            <a:r>
              <a:rPr lang="pl-PL" sz="2600" dirty="0" smtClean="0">
                <a:latin typeface="Cambria" pitchFamily="18" charset="0"/>
              </a:rPr>
              <a:t>nieodebrana przesyłka pocztowa lub kurierska,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600" dirty="0" smtClean="0">
                <a:latin typeface="Cambria" pitchFamily="18" charset="0"/>
              </a:rPr>
              <a:t> egzekucja zajęcia konta bankowego,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600" dirty="0" smtClean="0">
                <a:latin typeface="Cambria" pitchFamily="18" charset="0"/>
              </a:rPr>
              <a:t> blokada konta bankowego,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600" dirty="0" smtClean="0">
                <a:latin typeface="Cambria" pitchFamily="18" charset="0"/>
              </a:rPr>
              <a:t> od firm, których nie znasz,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600" dirty="0" smtClean="0">
                <a:latin typeface="Cambria" pitchFamily="18" charset="0"/>
              </a:rPr>
              <a:t> fałszywe faktury, 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600" dirty="0" smtClean="0">
                <a:latin typeface="Cambria" pitchFamily="18" charset="0"/>
              </a:rPr>
              <a:t> fałszywe rezerwacje np. hoteli,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600" dirty="0" smtClean="0">
                <a:latin typeface="Cambria" pitchFamily="18" charset="0"/>
              </a:rPr>
              <a:t> lokalizacja numerów telefonu,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600" dirty="0" smtClean="0">
                <a:latin typeface="Cambria" pitchFamily="18" charset="0"/>
              </a:rPr>
              <a:t> szansa otrzymania wyjątkowej nagrody. </a:t>
            </a:r>
          </a:p>
          <a:p>
            <a:endParaRPr lang="pl-PL" sz="28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pl-PL" sz="28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endParaRPr lang="pl-PL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4"/>
          <p:cNvGrpSpPr/>
          <p:nvPr/>
        </p:nvGrpSpPr>
        <p:grpSpPr>
          <a:xfrm>
            <a:off x="3333750" y="488063"/>
            <a:ext cx="5400675" cy="585974"/>
            <a:chOff x="442042" y="3807525"/>
            <a:chExt cx="8903642" cy="585974"/>
          </a:xfrm>
        </p:grpSpPr>
        <p:sp>
          <p:nvSpPr>
            <p:cNvPr id="8" name="Prostokąt 7"/>
            <p:cNvSpPr/>
            <p:nvPr/>
          </p:nvSpPr>
          <p:spPr>
            <a:xfrm>
              <a:off x="823354" y="3807525"/>
              <a:ext cx="8522330" cy="585974"/>
            </a:xfrm>
            <a:prstGeom prst="rect">
              <a:avLst/>
            </a:prstGeom>
            <a:solidFill>
              <a:srgbClr val="A591BD"/>
            </a:solidFill>
            <a:ln>
              <a:solidFill>
                <a:srgbClr val="A591B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442042" y="3807525"/>
              <a:ext cx="8903642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err="1" smtClean="0">
                  <a:latin typeface="Garamond" pitchFamily="18" charset="0"/>
                </a:rPr>
                <a:t>Phishing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pic>
        <p:nvPicPr>
          <p:cNvPr id="11" name="Picture 2" descr="Znalezione obrazy dla zapytania phis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2998787"/>
            <a:ext cx="2857500" cy="220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6250" y="1285870"/>
            <a:ext cx="117157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srgbClr val="C00000"/>
                </a:solidFill>
                <a:latin typeface="Cambria" pitchFamily="18" charset="0"/>
              </a:rPr>
              <a:t>Zagrożenia w trakcie korzystania z portali społecznościowych…</a:t>
            </a:r>
          </a:p>
          <a:p>
            <a:pPr algn="ctr"/>
            <a:endParaRPr lang="pl-PL" sz="28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spcAft>
                <a:spcPts val="600"/>
              </a:spcAft>
            </a:pPr>
            <a:endParaRPr lang="pl-PL" sz="28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pl-PL" sz="28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endParaRPr lang="pl-PL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4"/>
          <p:cNvGrpSpPr/>
          <p:nvPr/>
        </p:nvGrpSpPr>
        <p:grpSpPr>
          <a:xfrm>
            <a:off x="3086100" y="497588"/>
            <a:ext cx="5400675" cy="585974"/>
            <a:chOff x="442042" y="3807525"/>
            <a:chExt cx="8903642" cy="585974"/>
          </a:xfrm>
        </p:grpSpPr>
        <p:sp>
          <p:nvSpPr>
            <p:cNvPr id="8" name="Prostokąt 7"/>
            <p:cNvSpPr/>
            <p:nvPr/>
          </p:nvSpPr>
          <p:spPr>
            <a:xfrm>
              <a:off x="823354" y="3807525"/>
              <a:ext cx="8522330" cy="585974"/>
            </a:xfrm>
            <a:prstGeom prst="rect">
              <a:avLst/>
            </a:prstGeom>
            <a:solidFill>
              <a:srgbClr val="A591BD"/>
            </a:solidFill>
            <a:ln>
              <a:solidFill>
                <a:srgbClr val="A591B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442042" y="3807525"/>
              <a:ext cx="8903642" cy="585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err="1" smtClean="0">
                  <a:latin typeface="Garamond" pitchFamily="18" charset="0"/>
                </a:rPr>
                <a:t>Phishing</a:t>
              </a:r>
              <a:endParaRPr lang="pl-PL" altLang="pl-PL" sz="3200" b="1" kern="1200" dirty="0">
                <a:latin typeface="Garamond" pitchFamily="18" charset="0"/>
              </a:endParaRPr>
            </a:p>
          </p:txBody>
        </p:sp>
      </p:grpSp>
      <p:graphicFrame>
        <p:nvGraphicFramePr>
          <p:cNvPr id="10" name="Diagram 9"/>
          <p:cNvGraphicFramePr/>
          <p:nvPr/>
        </p:nvGraphicFramePr>
        <p:xfrm>
          <a:off x="542925" y="2209799"/>
          <a:ext cx="10401299" cy="419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42965" y="0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150" normalizeH="0" baseline="0" noProof="0" dirty="0" smtClean="0">
              <a:ln w="50800"/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90550" y="2571745"/>
            <a:ext cx="110680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>
                <a:latin typeface="Monotype Corsiva" pitchFamily="66" charset="0"/>
              </a:rPr>
              <a:t>„Dziecko chce być dobre. Jeśli nie umie – naucz. </a:t>
            </a:r>
            <a:br>
              <a:rPr lang="pl-PL" sz="3600" b="1" i="1" dirty="0" smtClean="0">
                <a:latin typeface="Monotype Corsiva" pitchFamily="66" charset="0"/>
              </a:rPr>
            </a:br>
            <a:r>
              <a:rPr lang="pl-PL" sz="3600" b="1" i="1" dirty="0" smtClean="0">
                <a:latin typeface="Monotype Corsiva" pitchFamily="66" charset="0"/>
              </a:rPr>
              <a:t>Jeśli nie wie – wytłumacz. Jeśli nie może – pomóż.” </a:t>
            </a:r>
            <a:r>
              <a:rPr lang="pl-PL" sz="3600" dirty="0" smtClean="0">
                <a:latin typeface="Monotype Corsiva" pitchFamily="66" charset="0"/>
              </a:rPr>
              <a:t> </a:t>
            </a:r>
          </a:p>
          <a:p>
            <a:endParaRPr lang="pl-PL" dirty="0" smtClean="0"/>
          </a:p>
          <a:p>
            <a:endParaRPr lang="pl-PL" dirty="0" smtClean="0"/>
          </a:p>
          <a:p>
            <a:pPr algn="r"/>
            <a:r>
              <a:rPr lang="pl-PL" sz="2800" i="1" dirty="0" smtClean="0">
                <a:latin typeface="Monotype Corsiva" pitchFamily="66" charset="0"/>
              </a:rPr>
              <a:t>Janusz Korczak </a:t>
            </a:r>
          </a:p>
          <a:p>
            <a:endParaRPr lang="pl-PL" dirty="0">
              <a:latin typeface="Cambria" pitchFamily="18" charset="0"/>
            </a:endParaRPr>
          </a:p>
        </p:txBody>
      </p:sp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62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1143678" y="2279461"/>
            <a:ext cx="8631258" cy="388077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endParaRPr lang="pl-PL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eaLnBrk="1" hangingPunct="1">
              <a:buNone/>
            </a:pPr>
            <a:endParaRPr lang="pl-PL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eaLnBrk="1" hangingPunct="1">
              <a:buNone/>
            </a:pPr>
            <a:endParaRPr lang="pl-PL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pl-PL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DZIĘKUJĘ ZA UWAGĘ</a:t>
            </a:r>
          </a:p>
          <a:p>
            <a:pPr marL="0" indent="0" algn="ctr">
              <a:buNone/>
            </a:pPr>
            <a:endParaRPr lang="pl-PL" sz="3200" i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pl-PL" sz="32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pl-PL" sz="1800" b="1" dirty="0">
              <a:latin typeface="Cambria" pitchFamily="18" charset="0"/>
            </a:endParaRPr>
          </a:p>
        </p:txBody>
      </p:sp>
      <p:pic>
        <p:nvPicPr>
          <p:cNvPr id="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4507992" y="1221891"/>
            <a:ext cx="1878663" cy="169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521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6"/>
          <p:cNvSpPr/>
          <p:nvPr/>
        </p:nvSpPr>
        <p:spPr>
          <a:xfrm>
            <a:off x="1219201" y="457623"/>
            <a:ext cx="8610600" cy="746635"/>
          </a:xfrm>
          <a:custGeom>
            <a:avLst/>
            <a:gdLst>
              <a:gd name="connsiteX0" fmla="*/ 0 w 7843033"/>
              <a:gd name="connsiteY0" fmla="*/ 96438 h 964379"/>
              <a:gd name="connsiteX1" fmla="*/ 96438 w 7843033"/>
              <a:gd name="connsiteY1" fmla="*/ 0 h 964379"/>
              <a:gd name="connsiteX2" fmla="*/ 7746595 w 7843033"/>
              <a:gd name="connsiteY2" fmla="*/ 0 h 964379"/>
              <a:gd name="connsiteX3" fmla="*/ 7843033 w 7843033"/>
              <a:gd name="connsiteY3" fmla="*/ 96438 h 964379"/>
              <a:gd name="connsiteX4" fmla="*/ 7843033 w 7843033"/>
              <a:gd name="connsiteY4" fmla="*/ 867941 h 964379"/>
              <a:gd name="connsiteX5" fmla="*/ 7746595 w 7843033"/>
              <a:gd name="connsiteY5" fmla="*/ 964379 h 964379"/>
              <a:gd name="connsiteX6" fmla="*/ 96438 w 7843033"/>
              <a:gd name="connsiteY6" fmla="*/ 964379 h 964379"/>
              <a:gd name="connsiteX7" fmla="*/ 0 w 7843033"/>
              <a:gd name="connsiteY7" fmla="*/ 867941 h 964379"/>
              <a:gd name="connsiteX8" fmla="*/ 0 w 7843033"/>
              <a:gd name="connsiteY8" fmla="*/ 96438 h 96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43033" h="964379">
                <a:moveTo>
                  <a:pt x="0" y="96438"/>
                </a:moveTo>
                <a:cubicBezTo>
                  <a:pt x="0" y="43177"/>
                  <a:pt x="43177" y="0"/>
                  <a:pt x="96438" y="0"/>
                </a:cubicBezTo>
                <a:lnTo>
                  <a:pt x="7746595" y="0"/>
                </a:lnTo>
                <a:cubicBezTo>
                  <a:pt x="7799856" y="0"/>
                  <a:pt x="7843033" y="43177"/>
                  <a:pt x="7843033" y="96438"/>
                </a:cubicBezTo>
                <a:lnTo>
                  <a:pt x="7843033" y="867941"/>
                </a:lnTo>
                <a:cubicBezTo>
                  <a:pt x="7843033" y="921202"/>
                  <a:pt x="7799856" y="964379"/>
                  <a:pt x="7746595" y="964379"/>
                </a:cubicBezTo>
                <a:lnTo>
                  <a:pt x="96438" y="964379"/>
                </a:lnTo>
                <a:cubicBezTo>
                  <a:pt x="43177" y="964379"/>
                  <a:pt x="0" y="921202"/>
                  <a:pt x="0" y="867941"/>
                </a:cubicBezTo>
                <a:lnTo>
                  <a:pt x="0" y="96438"/>
                </a:lnTo>
                <a:close/>
              </a:path>
            </a:pathLst>
          </a:cu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6346" tIns="53646" rIns="66346" bIns="53646" anchor="ctr"/>
          <a:lstStyle/>
          <a:p>
            <a:pPr algn="ctr">
              <a:defRPr/>
            </a:pPr>
            <a:r>
              <a:rPr lang="pl-PL" sz="2800" b="1" spc="150" dirty="0" smtClean="0">
                <a:ln w="50800"/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pitchFamily="34" charset="0"/>
              </a:rPr>
              <a:t>Najczęstsze rodzaje cyberzagrożeń…</a:t>
            </a:r>
            <a:endParaRPr lang="pl-PL" sz="2800" b="1" spc="150" dirty="0">
              <a:ln w="50800"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1510" name="Rectangle 22"/>
          <p:cNvSpPr>
            <a:spLocks noChangeArrowheads="1"/>
          </p:cNvSpPr>
          <p:nvPr/>
        </p:nvSpPr>
        <p:spPr bwMode="auto">
          <a:xfrm>
            <a:off x="628651" y="39518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1600" smtClean="0">
              <a:solidFill>
                <a:prstClr val="white"/>
              </a:solidFill>
              <a:latin typeface="Arial" charset="0"/>
              <a:ea typeface="Microsoft YaHei" pitchFamily="34" charset="-122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0462002"/>
              </p:ext>
            </p:extLst>
          </p:nvPr>
        </p:nvGraphicFramePr>
        <p:xfrm>
          <a:off x="1200150" y="1685926"/>
          <a:ext cx="94107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Obraz 2" descr="blacha-mazowsze"/>
          <p:cNvPicPr>
            <a:picLocks noChangeAspect="1" noChangeArrowheads="1"/>
          </p:cNvPicPr>
          <p:nvPr/>
        </p:nvPicPr>
        <p:blipFill>
          <a:blip r:embed="rId7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9" y="3571494"/>
            <a:ext cx="14493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45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422354" y="2309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542925" y="1562100"/>
            <a:ext cx="10315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rgbClr val="0039AC"/>
                </a:solidFill>
                <a:latin typeface="Cambria" pitchFamily="18" charset="0"/>
              </a:rPr>
              <a:t>Ta forma przemocy narodziła się na przełomie XX i XXI wieku w wyniku gwałtownego rozwoju Internetu i telefonii komórkowej. Szacuje się, że zjawisko to jest szczególnie częste wśród dzieci i młodzieży. </a:t>
            </a:r>
          </a:p>
          <a:p>
            <a:pPr algn="just"/>
            <a:endParaRPr lang="pl-PL" sz="2800" b="1" dirty="0" smtClean="0">
              <a:latin typeface="Cambria" pitchFamily="18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2710978" y="649988"/>
            <a:ext cx="5975822" cy="585974"/>
            <a:chOff x="442042" y="292800"/>
            <a:chExt cx="8903642" cy="585974"/>
          </a:xfrm>
        </p:grpSpPr>
        <p:sp>
          <p:nvSpPr>
            <p:cNvPr id="10" name="Prostokąt 9"/>
            <p:cNvSpPr/>
            <p:nvPr/>
          </p:nvSpPr>
          <p:spPr>
            <a:xfrm>
              <a:off x="442042" y="292800"/>
              <a:ext cx="8903642" cy="585974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000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44844" y="292800"/>
              <a:ext cx="7762871" cy="585974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Cyberbullying</a:t>
              </a:r>
              <a:endParaRPr lang="pl-PL" sz="3200" b="1" kern="1200" dirty="0">
                <a:latin typeface="Garamond" pitchFamily="18" charset="0"/>
              </a:endParaRPr>
            </a:p>
          </p:txBody>
        </p:sp>
      </p:grpSp>
      <p:pic>
        <p:nvPicPr>
          <p:cNvPr id="30722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96" y="3619500"/>
            <a:ext cx="4150919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4886325" y="3441680"/>
            <a:ext cx="554354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 smtClean="0">
                <a:latin typeface="Cambria" pitchFamily="18" charset="0"/>
              </a:rPr>
              <a:t>To bardzo niebezpieczny rodzaj przemocy, gdyż uderza bezpośrednio </a:t>
            </a:r>
            <a:br>
              <a:rPr lang="pl-PL" sz="2300" b="1" dirty="0" smtClean="0">
                <a:latin typeface="Cambria" pitchFamily="18" charset="0"/>
              </a:rPr>
            </a:br>
            <a:r>
              <a:rPr lang="pl-PL" sz="2300" b="1" dirty="0" smtClean="0">
                <a:latin typeface="Cambria" pitchFamily="18" charset="0"/>
              </a:rPr>
              <a:t>w społeczny wizerunek danej osoby. Zwłaszcza jeśli chodzi o publikowanie </a:t>
            </a:r>
            <a:br>
              <a:rPr lang="pl-PL" sz="2300" b="1" dirty="0" smtClean="0">
                <a:latin typeface="Cambria" pitchFamily="18" charset="0"/>
              </a:rPr>
            </a:br>
            <a:r>
              <a:rPr lang="pl-PL" sz="2300" b="1" dirty="0" smtClean="0">
                <a:latin typeface="Cambria" pitchFamily="18" charset="0"/>
              </a:rPr>
              <a:t>i rozpowszechnianie w Sieci kompromitujących materiałów, które są dostępne w krótkim czasie i dla wielu osób oraz zjawisko tzw. kradzieży tożsamości. </a:t>
            </a:r>
            <a:endParaRPr lang="pl-PL" sz="23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422354" y="2309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a 3"/>
          <p:cNvGrpSpPr/>
          <p:nvPr/>
        </p:nvGrpSpPr>
        <p:grpSpPr>
          <a:xfrm>
            <a:off x="2710978" y="649988"/>
            <a:ext cx="5975822" cy="585974"/>
            <a:chOff x="442042" y="292800"/>
            <a:chExt cx="8903642" cy="585974"/>
          </a:xfrm>
        </p:grpSpPr>
        <p:sp>
          <p:nvSpPr>
            <p:cNvPr id="6" name="Prostokąt 5"/>
            <p:cNvSpPr/>
            <p:nvPr/>
          </p:nvSpPr>
          <p:spPr>
            <a:xfrm>
              <a:off x="442042" y="292800"/>
              <a:ext cx="8903642" cy="585974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000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844844" y="292800"/>
              <a:ext cx="7762871" cy="585974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Cyberbullying</a:t>
              </a:r>
              <a:endParaRPr lang="pl-PL" sz="3200" b="1" kern="1200" dirty="0">
                <a:latin typeface="Garamond" pitchFamily="18" charset="0"/>
              </a:endParaRP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552450" y="1600200"/>
            <a:ext cx="103155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</a:rPr>
              <a:t>CYBERPRZEMOC</a:t>
            </a:r>
            <a:r>
              <a:rPr lang="pl-PL" sz="2800" dirty="0" smtClean="0">
                <a:latin typeface="Cambria" pitchFamily="18" charset="0"/>
              </a:rPr>
              <a:t> od angielskiego słowa </a:t>
            </a:r>
            <a:r>
              <a:rPr lang="pl-PL" sz="2800" b="1" dirty="0" smtClean="0">
                <a:latin typeface="Cambria" pitchFamily="18" charset="0"/>
              </a:rPr>
              <a:t>CYBERBULLYING </a:t>
            </a:r>
            <a:br>
              <a:rPr lang="pl-PL" sz="2800" b="1" dirty="0" smtClean="0">
                <a:latin typeface="Cambria" pitchFamily="18" charset="0"/>
              </a:rPr>
            </a:br>
            <a:r>
              <a:rPr lang="pl-PL" sz="2800" dirty="0" smtClean="0">
                <a:latin typeface="Cambria" pitchFamily="18" charset="0"/>
              </a:rPr>
              <a:t>(CYBER + BULL)</a:t>
            </a:r>
          </a:p>
          <a:p>
            <a:pPr algn="just"/>
            <a:endParaRPr lang="pl-PL" sz="2800" dirty="0" smtClean="0">
              <a:latin typeface="Cambria" pitchFamily="18" charset="0"/>
            </a:endParaRPr>
          </a:p>
          <a:p>
            <a:r>
              <a:rPr lang="pl-PL" sz="2800" b="1" u="sng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To działanie polegające na: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Cambria" pitchFamily="18" charset="0"/>
              </a:rPr>
              <a:t> </a:t>
            </a:r>
            <a:r>
              <a:rPr lang="pl-PL" sz="2800" b="1" dirty="0" smtClean="0">
                <a:latin typeface="Cambria" pitchFamily="18" charset="0"/>
              </a:rPr>
              <a:t>PRZEŚLADOWANIU</a:t>
            </a:r>
            <a:r>
              <a:rPr lang="pl-PL" sz="2800" dirty="0" smtClean="0">
                <a:latin typeface="Cambria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Cambria" pitchFamily="18" charset="0"/>
              </a:rPr>
              <a:t> </a:t>
            </a:r>
            <a:r>
              <a:rPr lang="pl-PL" sz="2800" b="1" dirty="0" smtClean="0">
                <a:latin typeface="Cambria" pitchFamily="18" charset="0"/>
              </a:rPr>
              <a:t>NĘKANIU</a:t>
            </a:r>
            <a:r>
              <a:rPr lang="pl-PL" sz="2800" dirty="0" smtClean="0">
                <a:latin typeface="Cambria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Cambria" pitchFamily="18" charset="0"/>
              </a:rPr>
              <a:t> </a:t>
            </a:r>
            <a:r>
              <a:rPr lang="pl-PL" sz="2800" b="1" dirty="0" smtClean="0">
                <a:latin typeface="Cambria" pitchFamily="18" charset="0"/>
              </a:rPr>
              <a:t>ZASTRASZANIU</a:t>
            </a:r>
            <a:r>
              <a:rPr lang="pl-PL" sz="2800" dirty="0" smtClean="0">
                <a:latin typeface="Cambria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Cambria" pitchFamily="18" charset="0"/>
              </a:rPr>
              <a:t> </a:t>
            </a:r>
            <a:r>
              <a:rPr lang="pl-PL" sz="2800" b="1" dirty="0" smtClean="0">
                <a:latin typeface="Cambria" pitchFamily="18" charset="0"/>
              </a:rPr>
              <a:t>WYŚMIEWANIU</a:t>
            </a:r>
            <a:r>
              <a:rPr lang="pl-PL" sz="2800" dirty="0" smtClean="0">
                <a:latin typeface="Cambria" pitchFamily="18" charset="0"/>
              </a:rPr>
              <a:t> innych osób z wykorzystaniem technik informacyjnych i komunikacyjnych, takich jak: e-mail, fora dyskusyjne, </a:t>
            </a:r>
            <a:r>
              <a:rPr lang="pl-PL" sz="2800" dirty="0" err="1" smtClean="0">
                <a:latin typeface="Cambria" pitchFamily="18" charset="0"/>
              </a:rPr>
              <a:t>blogi</a:t>
            </a:r>
            <a:r>
              <a:rPr lang="pl-PL" sz="2800" dirty="0" smtClean="0">
                <a:latin typeface="Cambria" pitchFamily="18" charset="0"/>
              </a:rPr>
              <a:t>, </a:t>
            </a:r>
            <a:r>
              <a:rPr lang="pl-PL" sz="2800" dirty="0" err="1" smtClean="0">
                <a:latin typeface="Cambria" pitchFamily="18" charset="0"/>
              </a:rPr>
              <a:t>sms-y</a:t>
            </a:r>
            <a:r>
              <a:rPr lang="pl-PL" sz="2800" dirty="0" smtClean="0">
                <a:latin typeface="Cambria" pitchFamily="18" charset="0"/>
              </a:rPr>
              <a:t>, telefonia komórkowa, strony internetowe.</a:t>
            </a:r>
            <a:endParaRPr lang="pl-PL" sz="2800" dirty="0">
              <a:latin typeface="Cambria" pitchFamily="18" charset="0"/>
            </a:endParaRPr>
          </a:p>
        </p:txBody>
      </p:sp>
      <p:sp>
        <p:nvSpPr>
          <p:cNvPr id="47106" name="AutoShape 2" descr="Znalezione obrazy dla zapytania cyberprzemoc"/>
          <p:cNvSpPr>
            <a:spLocks noChangeAspect="1" noChangeArrowheads="1"/>
          </p:cNvSpPr>
          <p:nvPr/>
        </p:nvSpPr>
        <p:spPr bwMode="auto">
          <a:xfrm>
            <a:off x="155575" y="-2651125"/>
            <a:ext cx="9829800" cy="552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7107" name="Picture 3" descr="C:\Documents and Settings\X\Pulpit\d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876" y="2343150"/>
            <a:ext cx="3307923" cy="185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422354" y="2309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304800" y="1857375"/>
            <a:ext cx="87915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latin typeface="Cambria" pitchFamily="18" charset="0"/>
              </a:rPr>
              <a:t>Telefony komórkowe to jeden z najpopularniejszych gadżetów wśród młodych ludzi, niestety telefon połączony z brakiem rozumu może doprowadzić do tragedii:</a:t>
            </a:r>
          </a:p>
          <a:p>
            <a:pPr algn="just"/>
            <a:endParaRPr lang="pl-PL" sz="2800" b="1" dirty="0" smtClean="0">
              <a:latin typeface="Cambria" pitchFamily="18" charset="0"/>
            </a:endParaRPr>
          </a:p>
          <a:p>
            <a:pPr algn="just"/>
            <a:endParaRPr lang="pl-PL" sz="2800" b="1" dirty="0" smtClean="0">
              <a:latin typeface="Cambria" pitchFamily="18" charset="0"/>
            </a:endParaRPr>
          </a:p>
          <a:p>
            <a:pPr algn="just"/>
            <a:r>
              <a:rPr lang="pl-PL" sz="2800" b="1" dirty="0" smtClean="0">
                <a:solidFill>
                  <a:srgbClr val="C00000"/>
                </a:solidFill>
                <a:latin typeface="Cambria" pitchFamily="18" charset="0"/>
              </a:rPr>
              <a:t>PAMIĘTAJ! Nawet niewinne żarty mogą 	prowadzić do poważnych konsekwencji! </a:t>
            </a:r>
            <a:endParaRPr lang="pl-PL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2530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0568" y="3638550"/>
            <a:ext cx="2624945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4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36" name="Picture 8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0552" y="485775"/>
            <a:ext cx="1758348" cy="263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upa 11"/>
          <p:cNvGrpSpPr/>
          <p:nvPr/>
        </p:nvGrpSpPr>
        <p:grpSpPr>
          <a:xfrm>
            <a:off x="2710978" y="649988"/>
            <a:ext cx="5975822" cy="585974"/>
            <a:chOff x="442042" y="292800"/>
            <a:chExt cx="8903642" cy="585974"/>
          </a:xfrm>
        </p:grpSpPr>
        <p:sp>
          <p:nvSpPr>
            <p:cNvPr id="13" name="Prostokąt 12"/>
            <p:cNvSpPr/>
            <p:nvPr/>
          </p:nvSpPr>
          <p:spPr>
            <a:xfrm>
              <a:off x="442042" y="292800"/>
              <a:ext cx="8903642" cy="585974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000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844844" y="292800"/>
              <a:ext cx="7762871" cy="585974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Cyberbullying</a:t>
              </a:r>
              <a:endParaRPr lang="pl-PL" sz="3200" b="1" kern="1200" dirty="0"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ole tekstowe 2"/>
          <p:cNvSpPr txBox="1">
            <a:spLocks noChangeArrowheads="1"/>
          </p:cNvSpPr>
          <p:nvPr/>
        </p:nvSpPr>
        <p:spPr bwMode="auto">
          <a:xfrm>
            <a:off x="1085849" y="1281114"/>
            <a:ext cx="100012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000" dirty="0" smtClean="0">
                <a:latin typeface="Cambria" pitchFamily="18" charset="0"/>
              </a:rPr>
              <a:t>Dzieci </a:t>
            </a:r>
            <a:r>
              <a:rPr lang="pl-PL" altLang="pl-PL" sz="2000" dirty="0">
                <a:latin typeface="Cambria" pitchFamily="18" charset="0"/>
              </a:rPr>
              <a:t>korzystające z Internetu narażone są na kontakt z materiałami, które mogą mieć szkodliwy wpływ na ich psychikę</a:t>
            </a:r>
            <a:r>
              <a:rPr lang="pl-PL" altLang="pl-PL" sz="2000" dirty="0" smtClean="0">
                <a:latin typeface="Cambria" pitchFamily="18" charset="0"/>
              </a:rPr>
              <a:t>.</a:t>
            </a:r>
            <a:endParaRPr lang="pl-PL" altLang="pl-PL" sz="2000" dirty="0">
              <a:latin typeface="Cambria" pitchFamily="18" charset="0"/>
            </a:endParaRPr>
          </a:p>
        </p:txBody>
      </p:sp>
      <p:pic>
        <p:nvPicPr>
          <p:cNvPr id="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93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 txBox="1">
            <a:spLocks noChangeArrowheads="1"/>
          </p:cNvSpPr>
          <p:nvPr/>
        </p:nvSpPr>
        <p:spPr>
          <a:xfrm>
            <a:off x="747713" y="2228850"/>
            <a:ext cx="3925887" cy="426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</a:rPr>
              <a:t>FORMY CYBERPRZEMOCY</a:t>
            </a:r>
          </a:p>
          <a:p>
            <a:pPr marL="342900" marR="0" lvl="0" indent="-342900" algn="ctr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mbria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wyzywanie, nękanie, straszenie, szantażowanie z użyciem Sieci,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publikowanie lub rozsyłanie ośmieszających, kompromitujących informacji, zdjęć, filmów z użyciem Sieci,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robienie komuś zdjęć lub rejestrowanie filmów bez jego zgody,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podszywanie się w Sieci pod kogoś wbrew jego woli i działanie na jego niekorzyść.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6" name="Rectangle 18"/>
          <p:cNvSpPr txBox="1">
            <a:spLocks noChangeArrowheads="1"/>
          </p:cNvSpPr>
          <p:nvPr/>
        </p:nvSpPr>
        <p:spPr>
          <a:xfrm>
            <a:off x="5508624" y="2247900"/>
            <a:ext cx="4149725" cy="426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itchFamily="18" charset="0"/>
              </a:rPr>
              <a:t>MIEJSCA „WYSTĘPOWANIA”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mbria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poczta elektroniczna, 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czaty i komunikatory, 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strony internetowe, 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blogi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, 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serwisy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społecznościowe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, 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grupy i fora dyskusyjne,  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</a:rPr>
              <a:t>SMS i MMS.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2710978" y="649988"/>
            <a:ext cx="5975822" cy="585974"/>
            <a:chOff x="442042" y="292800"/>
            <a:chExt cx="8903642" cy="585974"/>
          </a:xfrm>
        </p:grpSpPr>
        <p:sp>
          <p:nvSpPr>
            <p:cNvPr id="8" name="Prostokąt 7"/>
            <p:cNvSpPr/>
            <p:nvPr/>
          </p:nvSpPr>
          <p:spPr>
            <a:xfrm>
              <a:off x="442042" y="292800"/>
              <a:ext cx="8903642" cy="585974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000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844844" y="292800"/>
              <a:ext cx="7762871" cy="585974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Cyberbullying</a:t>
              </a:r>
              <a:endParaRPr lang="pl-PL" sz="3200" b="1" kern="1200" dirty="0">
                <a:latin typeface="Garamon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422354" y="230964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590550" y="1543050"/>
            <a:ext cx="103155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 smtClean="0">
                <a:latin typeface="Cambria" pitchFamily="18" charset="0"/>
              </a:rPr>
              <a:t>Według specjalistów CYBERPRZEMOCY sprzyja poczucie anonimowości i bezkarności. Łatwiej poniżać i szykanować, gdy można ukryć się za pseudonimem.</a:t>
            </a:r>
          </a:p>
          <a:p>
            <a:pPr algn="ctr"/>
            <a:r>
              <a:rPr lang="pl-PL" sz="3000" dirty="0" smtClean="0">
                <a:latin typeface="Cambria" pitchFamily="18" charset="0"/>
              </a:rPr>
              <a:t>Jednak należy zwalczać przekonanie o bezkarności </a:t>
            </a:r>
            <a:br>
              <a:rPr lang="pl-PL" sz="3000" dirty="0" smtClean="0">
                <a:latin typeface="Cambria" pitchFamily="18" charset="0"/>
              </a:rPr>
            </a:br>
            <a:r>
              <a:rPr lang="pl-PL" sz="3000" dirty="0" smtClean="0">
                <a:latin typeface="Cambria" pitchFamily="18" charset="0"/>
              </a:rPr>
              <a:t>i anonimowości </a:t>
            </a:r>
            <a:r>
              <a:rPr lang="pl-PL" sz="3000" dirty="0" err="1" smtClean="0">
                <a:latin typeface="Cambria" pitchFamily="18" charset="0"/>
              </a:rPr>
              <a:t>cyberprzestępców</a:t>
            </a:r>
            <a:r>
              <a:rPr lang="pl-PL" sz="3000" dirty="0" smtClean="0">
                <a:latin typeface="Cambria" pitchFamily="18" charset="0"/>
              </a:rPr>
              <a:t>. </a:t>
            </a:r>
          </a:p>
          <a:p>
            <a:pPr algn="ctr"/>
            <a:r>
              <a:rPr lang="pl-PL" sz="3000" dirty="0" smtClean="0">
                <a:latin typeface="Cambria" pitchFamily="18" charset="0"/>
              </a:rPr>
              <a:t>Każdy poszkodowany może zwrócić się do Policji </a:t>
            </a:r>
            <a:br>
              <a:rPr lang="pl-PL" sz="3000" dirty="0" smtClean="0">
                <a:latin typeface="Cambria" pitchFamily="18" charset="0"/>
              </a:rPr>
            </a:br>
            <a:r>
              <a:rPr lang="pl-PL" sz="3000" dirty="0" smtClean="0">
                <a:latin typeface="Cambria" pitchFamily="18" charset="0"/>
              </a:rPr>
              <a:t>o pomoc w zidentyfikowaniu sprawcy.</a:t>
            </a:r>
            <a:endParaRPr lang="pl-PL" sz="3000" dirty="0">
              <a:latin typeface="Cambria" pitchFamily="18" charset="0"/>
            </a:endParaRPr>
          </a:p>
        </p:txBody>
      </p:sp>
      <p:pic>
        <p:nvPicPr>
          <p:cNvPr id="23553" name="Picture 1" descr="C:\Documents and Settings\X\Pulpit\kaptur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498" y="4914901"/>
            <a:ext cx="352571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9725" y="6151562"/>
            <a:ext cx="943824" cy="70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upa 9"/>
          <p:cNvGrpSpPr/>
          <p:nvPr/>
        </p:nvGrpSpPr>
        <p:grpSpPr>
          <a:xfrm>
            <a:off x="2563091" y="649987"/>
            <a:ext cx="6123709" cy="693903"/>
            <a:chOff x="442042" y="292800"/>
            <a:chExt cx="8903642" cy="585974"/>
          </a:xfrm>
        </p:grpSpPr>
        <p:sp>
          <p:nvSpPr>
            <p:cNvPr id="11" name="Prostokąt 10"/>
            <p:cNvSpPr/>
            <p:nvPr/>
          </p:nvSpPr>
          <p:spPr>
            <a:xfrm>
              <a:off x="442042" y="292800"/>
              <a:ext cx="8903642" cy="585974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000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844844" y="292800"/>
              <a:ext cx="7762871" cy="585974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5118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3200" b="1" kern="1200" dirty="0" smtClean="0">
                  <a:latin typeface="Garamond" pitchFamily="18" charset="0"/>
                </a:rPr>
                <a:t>Cyberbullying</a:t>
              </a:r>
              <a:endParaRPr lang="pl-PL" sz="3200" b="1" kern="1200" dirty="0"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Niebieskozielony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2509</TotalTime>
  <Words>1691</Words>
  <Application>Microsoft Office PowerPoint</Application>
  <PresentationFormat>Niestandardowy</PresentationFormat>
  <Paragraphs>308</Paragraphs>
  <Slides>39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Faseta</vt:lpstr>
      <vt:lpstr>CYBERPRZEMOC  – na jakie zagrożenia w Internecie  narażone są najczęściej dzieci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Gdzie szukać podstaw prawnych ścigania sprawców cyberprzemocy?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Guza</dc:creator>
  <cp:lastModifiedBy>DELL</cp:lastModifiedBy>
  <cp:revision>240</cp:revision>
  <dcterms:created xsi:type="dcterms:W3CDTF">2018-09-27T11:57:14Z</dcterms:created>
  <dcterms:modified xsi:type="dcterms:W3CDTF">2020-02-14T10:36:09Z</dcterms:modified>
</cp:coreProperties>
</file>